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4" r:id="rId2"/>
    <p:sldId id="289" r:id="rId3"/>
    <p:sldId id="286" r:id="rId4"/>
    <p:sldId id="256" r:id="rId5"/>
    <p:sldId id="287"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33" autoAdjust="0"/>
    <p:restoredTop sz="94660"/>
  </p:normalViewPr>
  <p:slideViewPr>
    <p:cSldViewPr>
      <p:cViewPr varScale="1">
        <p:scale>
          <a:sx n="80" d="100"/>
          <a:sy n="80" d="100"/>
        </p:scale>
        <p:origin x="63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4B56C-35D8-4C6A-974A-4F0D14EE0379}"/>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E4CE262F-2EF1-4C2F-BF47-39FAB9BBB79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A9F0BFD-B615-4162-AC61-20B21AA4EEF2}"/>
              </a:ext>
            </a:extLst>
          </p:cNvPr>
          <p:cNvSpPr>
            <a:spLocks noGrp="1"/>
          </p:cNvSpPr>
          <p:nvPr>
            <p:ph type="dt" sz="half" idx="10"/>
          </p:nvPr>
        </p:nvSpPr>
        <p:spPr/>
        <p:txBody>
          <a:bodyPr/>
          <a:lstStyle/>
          <a:p>
            <a:fld id="{E969353A-07B9-4607-ACB5-2BA2C006D6C5}" type="datetimeFigureOut">
              <a:rPr lang="en-US" smtClean="0"/>
              <a:pPr/>
              <a:t>3/27/2020</a:t>
            </a:fld>
            <a:endParaRPr lang="en-US"/>
          </a:p>
        </p:txBody>
      </p:sp>
      <p:sp>
        <p:nvSpPr>
          <p:cNvPr id="5" name="Footer Placeholder 4">
            <a:extLst>
              <a:ext uri="{FF2B5EF4-FFF2-40B4-BE49-F238E27FC236}">
                <a16:creationId xmlns:a16="http://schemas.microsoft.com/office/drawing/2014/main" id="{7CB76991-1FBE-44CB-8EFE-D040E86C18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A5D600-7139-4D5E-B4F2-E6C97ECC9990}"/>
              </a:ext>
            </a:extLst>
          </p:cNvPr>
          <p:cNvSpPr>
            <a:spLocks noGrp="1"/>
          </p:cNvSpPr>
          <p:nvPr>
            <p:ph type="sldNum" sz="quarter" idx="12"/>
          </p:nvPr>
        </p:nvSpPr>
        <p:spPr/>
        <p:txBody>
          <a:bodyPr/>
          <a:lstStyle/>
          <a:p>
            <a:fld id="{29A7F29B-45D3-4EC8-AC40-6203DC3F7596}" type="slidenum">
              <a:rPr lang="en-US" smtClean="0"/>
              <a:pPr/>
              <a:t>‹#›</a:t>
            </a:fld>
            <a:endParaRPr lang="en-US"/>
          </a:p>
        </p:txBody>
      </p:sp>
    </p:spTree>
    <p:extLst>
      <p:ext uri="{BB962C8B-B14F-4D97-AF65-F5344CB8AC3E}">
        <p14:creationId xmlns:p14="http://schemas.microsoft.com/office/powerpoint/2010/main" val="174915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61F5B-7541-4D66-B82E-3D6C7B668E5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E27F0DB-E835-44A3-A85E-197874BD68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60E327-44F3-485E-BC1D-E32CDD1A7ADF}"/>
              </a:ext>
            </a:extLst>
          </p:cNvPr>
          <p:cNvSpPr>
            <a:spLocks noGrp="1"/>
          </p:cNvSpPr>
          <p:nvPr>
            <p:ph type="dt" sz="half" idx="10"/>
          </p:nvPr>
        </p:nvSpPr>
        <p:spPr/>
        <p:txBody>
          <a:bodyPr/>
          <a:lstStyle/>
          <a:p>
            <a:fld id="{E969353A-07B9-4607-ACB5-2BA2C006D6C5}" type="datetimeFigureOut">
              <a:rPr lang="en-US" smtClean="0"/>
              <a:pPr/>
              <a:t>3/27/2020</a:t>
            </a:fld>
            <a:endParaRPr lang="en-US"/>
          </a:p>
        </p:txBody>
      </p:sp>
      <p:sp>
        <p:nvSpPr>
          <p:cNvPr id="5" name="Footer Placeholder 4">
            <a:extLst>
              <a:ext uri="{FF2B5EF4-FFF2-40B4-BE49-F238E27FC236}">
                <a16:creationId xmlns:a16="http://schemas.microsoft.com/office/drawing/2014/main" id="{1BBB3C1F-E499-4A1A-ACC9-459CCAFE66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8D7DCE-69B6-4506-8F91-EB4088689A7E}"/>
              </a:ext>
            </a:extLst>
          </p:cNvPr>
          <p:cNvSpPr>
            <a:spLocks noGrp="1"/>
          </p:cNvSpPr>
          <p:nvPr>
            <p:ph type="sldNum" sz="quarter" idx="12"/>
          </p:nvPr>
        </p:nvSpPr>
        <p:spPr/>
        <p:txBody>
          <a:bodyPr/>
          <a:lstStyle/>
          <a:p>
            <a:fld id="{29A7F29B-45D3-4EC8-AC40-6203DC3F7596}" type="slidenum">
              <a:rPr lang="en-US" smtClean="0"/>
              <a:pPr/>
              <a:t>‹#›</a:t>
            </a:fld>
            <a:endParaRPr lang="en-US"/>
          </a:p>
        </p:txBody>
      </p:sp>
    </p:spTree>
    <p:extLst>
      <p:ext uri="{BB962C8B-B14F-4D97-AF65-F5344CB8AC3E}">
        <p14:creationId xmlns:p14="http://schemas.microsoft.com/office/powerpoint/2010/main" val="543859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80EEA5-2A0C-4B95-8ECD-EF86A8A82D04}"/>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5703D86-489D-4EA9-8D42-C6D02757E25C}"/>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D3135F-034C-401A-A848-FCE698068248}"/>
              </a:ext>
            </a:extLst>
          </p:cNvPr>
          <p:cNvSpPr>
            <a:spLocks noGrp="1"/>
          </p:cNvSpPr>
          <p:nvPr>
            <p:ph type="dt" sz="half" idx="10"/>
          </p:nvPr>
        </p:nvSpPr>
        <p:spPr/>
        <p:txBody>
          <a:bodyPr/>
          <a:lstStyle/>
          <a:p>
            <a:fld id="{E969353A-07B9-4607-ACB5-2BA2C006D6C5}" type="datetimeFigureOut">
              <a:rPr lang="en-US" smtClean="0"/>
              <a:pPr/>
              <a:t>3/27/2020</a:t>
            </a:fld>
            <a:endParaRPr lang="en-US"/>
          </a:p>
        </p:txBody>
      </p:sp>
      <p:sp>
        <p:nvSpPr>
          <p:cNvPr id="5" name="Footer Placeholder 4">
            <a:extLst>
              <a:ext uri="{FF2B5EF4-FFF2-40B4-BE49-F238E27FC236}">
                <a16:creationId xmlns:a16="http://schemas.microsoft.com/office/drawing/2014/main" id="{626B6DED-9C5F-4545-B0D2-64A7F03105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4459AF-EDA2-4E49-86B0-A0A225920FC5}"/>
              </a:ext>
            </a:extLst>
          </p:cNvPr>
          <p:cNvSpPr>
            <a:spLocks noGrp="1"/>
          </p:cNvSpPr>
          <p:nvPr>
            <p:ph type="sldNum" sz="quarter" idx="12"/>
          </p:nvPr>
        </p:nvSpPr>
        <p:spPr/>
        <p:txBody>
          <a:bodyPr/>
          <a:lstStyle/>
          <a:p>
            <a:fld id="{29A7F29B-45D3-4EC8-AC40-6203DC3F7596}" type="slidenum">
              <a:rPr lang="en-US" smtClean="0"/>
              <a:pPr/>
              <a:t>‹#›</a:t>
            </a:fld>
            <a:endParaRPr lang="en-US"/>
          </a:p>
        </p:txBody>
      </p:sp>
    </p:spTree>
    <p:extLst>
      <p:ext uri="{BB962C8B-B14F-4D97-AF65-F5344CB8AC3E}">
        <p14:creationId xmlns:p14="http://schemas.microsoft.com/office/powerpoint/2010/main" val="1564826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D3FE1-2B48-466F-9C85-EDE97DCAF0A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0060D1-C416-4A8A-8E90-5B390B41CC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C7C2CC3-A3FD-42DE-95D0-8E04DBE2078A}"/>
              </a:ext>
            </a:extLst>
          </p:cNvPr>
          <p:cNvSpPr>
            <a:spLocks noGrp="1"/>
          </p:cNvSpPr>
          <p:nvPr>
            <p:ph type="dt" sz="half" idx="10"/>
          </p:nvPr>
        </p:nvSpPr>
        <p:spPr/>
        <p:txBody>
          <a:bodyPr/>
          <a:lstStyle/>
          <a:p>
            <a:fld id="{E969353A-07B9-4607-ACB5-2BA2C006D6C5}" type="datetimeFigureOut">
              <a:rPr lang="en-US" smtClean="0"/>
              <a:pPr/>
              <a:t>3/27/2020</a:t>
            </a:fld>
            <a:endParaRPr lang="en-US"/>
          </a:p>
        </p:txBody>
      </p:sp>
      <p:sp>
        <p:nvSpPr>
          <p:cNvPr id="5" name="Footer Placeholder 4">
            <a:extLst>
              <a:ext uri="{FF2B5EF4-FFF2-40B4-BE49-F238E27FC236}">
                <a16:creationId xmlns:a16="http://schemas.microsoft.com/office/drawing/2014/main" id="{07B96509-A901-4700-AB7E-E1B6E116A8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E69F4C-2B9E-4092-A6FE-6C0790D39482}"/>
              </a:ext>
            </a:extLst>
          </p:cNvPr>
          <p:cNvSpPr>
            <a:spLocks noGrp="1"/>
          </p:cNvSpPr>
          <p:nvPr>
            <p:ph type="sldNum" sz="quarter" idx="12"/>
          </p:nvPr>
        </p:nvSpPr>
        <p:spPr/>
        <p:txBody>
          <a:bodyPr/>
          <a:lstStyle/>
          <a:p>
            <a:fld id="{29A7F29B-45D3-4EC8-AC40-6203DC3F7596}" type="slidenum">
              <a:rPr lang="en-US" smtClean="0"/>
              <a:pPr/>
              <a:t>‹#›</a:t>
            </a:fld>
            <a:endParaRPr lang="en-US"/>
          </a:p>
        </p:txBody>
      </p:sp>
    </p:spTree>
    <p:extLst>
      <p:ext uri="{BB962C8B-B14F-4D97-AF65-F5344CB8AC3E}">
        <p14:creationId xmlns:p14="http://schemas.microsoft.com/office/powerpoint/2010/main" val="3543963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D87EE-F647-464A-B108-B91B3F5D72C5}"/>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F0FC21B-B466-4F79-BCBD-C16A49A30C2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9D2A1A-4C7B-4B4B-A098-7C402CDBED43}"/>
              </a:ext>
            </a:extLst>
          </p:cNvPr>
          <p:cNvSpPr>
            <a:spLocks noGrp="1"/>
          </p:cNvSpPr>
          <p:nvPr>
            <p:ph type="dt" sz="half" idx="10"/>
          </p:nvPr>
        </p:nvSpPr>
        <p:spPr/>
        <p:txBody>
          <a:bodyPr/>
          <a:lstStyle/>
          <a:p>
            <a:fld id="{E969353A-07B9-4607-ACB5-2BA2C006D6C5}" type="datetimeFigureOut">
              <a:rPr lang="en-US" smtClean="0"/>
              <a:pPr/>
              <a:t>3/27/2020</a:t>
            </a:fld>
            <a:endParaRPr lang="en-US"/>
          </a:p>
        </p:txBody>
      </p:sp>
      <p:sp>
        <p:nvSpPr>
          <p:cNvPr id="5" name="Footer Placeholder 4">
            <a:extLst>
              <a:ext uri="{FF2B5EF4-FFF2-40B4-BE49-F238E27FC236}">
                <a16:creationId xmlns:a16="http://schemas.microsoft.com/office/drawing/2014/main" id="{0A5FA1E5-0BBC-49C7-A404-249213EB9A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52AB6D-BC64-460A-A268-B3D674F74CBA}"/>
              </a:ext>
            </a:extLst>
          </p:cNvPr>
          <p:cNvSpPr>
            <a:spLocks noGrp="1"/>
          </p:cNvSpPr>
          <p:nvPr>
            <p:ph type="sldNum" sz="quarter" idx="12"/>
          </p:nvPr>
        </p:nvSpPr>
        <p:spPr/>
        <p:txBody>
          <a:bodyPr/>
          <a:lstStyle/>
          <a:p>
            <a:fld id="{29A7F29B-45D3-4EC8-AC40-6203DC3F7596}" type="slidenum">
              <a:rPr lang="en-US" smtClean="0"/>
              <a:pPr/>
              <a:t>‹#›</a:t>
            </a:fld>
            <a:endParaRPr lang="en-US"/>
          </a:p>
        </p:txBody>
      </p:sp>
    </p:spTree>
    <p:extLst>
      <p:ext uri="{BB962C8B-B14F-4D97-AF65-F5344CB8AC3E}">
        <p14:creationId xmlns:p14="http://schemas.microsoft.com/office/powerpoint/2010/main" val="3542225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965BF-4DD2-4D62-AD4B-B8A99A12D9D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A35B0A6-58F8-480C-965D-AAC92C0B6929}"/>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2DE6DB0-44F9-44C6-ADD7-8949ADA247CA}"/>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63F0215-91E1-457B-8997-49759E662DA0}"/>
              </a:ext>
            </a:extLst>
          </p:cNvPr>
          <p:cNvSpPr>
            <a:spLocks noGrp="1"/>
          </p:cNvSpPr>
          <p:nvPr>
            <p:ph type="dt" sz="half" idx="10"/>
          </p:nvPr>
        </p:nvSpPr>
        <p:spPr/>
        <p:txBody>
          <a:bodyPr/>
          <a:lstStyle/>
          <a:p>
            <a:fld id="{E969353A-07B9-4607-ACB5-2BA2C006D6C5}" type="datetimeFigureOut">
              <a:rPr lang="en-US" smtClean="0"/>
              <a:pPr/>
              <a:t>3/27/2020</a:t>
            </a:fld>
            <a:endParaRPr lang="en-US"/>
          </a:p>
        </p:txBody>
      </p:sp>
      <p:sp>
        <p:nvSpPr>
          <p:cNvPr id="6" name="Footer Placeholder 5">
            <a:extLst>
              <a:ext uri="{FF2B5EF4-FFF2-40B4-BE49-F238E27FC236}">
                <a16:creationId xmlns:a16="http://schemas.microsoft.com/office/drawing/2014/main" id="{0EB62F2E-4F5F-4C6D-AC97-61C94BF0D0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D200BE-747B-4F74-A3B6-48F414FCD13B}"/>
              </a:ext>
            </a:extLst>
          </p:cNvPr>
          <p:cNvSpPr>
            <a:spLocks noGrp="1"/>
          </p:cNvSpPr>
          <p:nvPr>
            <p:ph type="sldNum" sz="quarter" idx="12"/>
          </p:nvPr>
        </p:nvSpPr>
        <p:spPr/>
        <p:txBody>
          <a:bodyPr/>
          <a:lstStyle/>
          <a:p>
            <a:fld id="{29A7F29B-45D3-4EC8-AC40-6203DC3F7596}" type="slidenum">
              <a:rPr lang="en-US" smtClean="0"/>
              <a:pPr/>
              <a:t>‹#›</a:t>
            </a:fld>
            <a:endParaRPr lang="en-US"/>
          </a:p>
        </p:txBody>
      </p:sp>
    </p:spTree>
    <p:extLst>
      <p:ext uri="{BB962C8B-B14F-4D97-AF65-F5344CB8AC3E}">
        <p14:creationId xmlns:p14="http://schemas.microsoft.com/office/powerpoint/2010/main" val="452895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3D44E-4F9B-456F-A27E-53844B4ED5B8}"/>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AA6724D-2547-4EB5-AA90-3BB74C523AF1}"/>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FF0C9E05-4D6C-493C-A517-005122D226B7}"/>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09DE6C3-3C51-4A16-A39C-50FFE3F1559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1355366-01F2-4B0B-9489-4B0A7B76629D}"/>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C13010A-F7B4-49C9-8EA1-3CEA50EB3BE0}"/>
              </a:ext>
            </a:extLst>
          </p:cNvPr>
          <p:cNvSpPr>
            <a:spLocks noGrp="1"/>
          </p:cNvSpPr>
          <p:nvPr>
            <p:ph type="dt" sz="half" idx="10"/>
          </p:nvPr>
        </p:nvSpPr>
        <p:spPr/>
        <p:txBody>
          <a:bodyPr/>
          <a:lstStyle/>
          <a:p>
            <a:fld id="{E969353A-07B9-4607-ACB5-2BA2C006D6C5}" type="datetimeFigureOut">
              <a:rPr lang="en-US" smtClean="0"/>
              <a:pPr/>
              <a:t>3/27/2020</a:t>
            </a:fld>
            <a:endParaRPr lang="en-US"/>
          </a:p>
        </p:txBody>
      </p:sp>
      <p:sp>
        <p:nvSpPr>
          <p:cNvPr id="8" name="Footer Placeholder 7">
            <a:extLst>
              <a:ext uri="{FF2B5EF4-FFF2-40B4-BE49-F238E27FC236}">
                <a16:creationId xmlns:a16="http://schemas.microsoft.com/office/drawing/2014/main" id="{6A8596D4-6622-4D5D-8D59-05CD80B97BA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8CA5683-8A82-4330-A3E2-8D49EE9EB7DA}"/>
              </a:ext>
            </a:extLst>
          </p:cNvPr>
          <p:cNvSpPr>
            <a:spLocks noGrp="1"/>
          </p:cNvSpPr>
          <p:nvPr>
            <p:ph type="sldNum" sz="quarter" idx="12"/>
          </p:nvPr>
        </p:nvSpPr>
        <p:spPr/>
        <p:txBody>
          <a:bodyPr/>
          <a:lstStyle/>
          <a:p>
            <a:fld id="{29A7F29B-45D3-4EC8-AC40-6203DC3F7596}" type="slidenum">
              <a:rPr lang="en-US" smtClean="0"/>
              <a:pPr/>
              <a:t>‹#›</a:t>
            </a:fld>
            <a:endParaRPr lang="en-US"/>
          </a:p>
        </p:txBody>
      </p:sp>
    </p:spTree>
    <p:extLst>
      <p:ext uri="{BB962C8B-B14F-4D97-AF65-F5344CB8AC3E}">
        <p14:creationId xmlns:p14="http://schemas.microsoft.com/office/powerpoint/2010/main" val="583585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0E6DB-3BC6-4738-8CE5-6C8CB48B4CC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CB5FA0B-EF68-4CC1-B42A-B4532FFEA698}"/>
              </a:ext>
            </a:extLst>
          </p:cNvPr>
          <p:cNvSpPr>
            <a:spLocks noGrp="1"/>
          </p:cNvSpPr>
          <p:nvPr>
            <p:ph type="dt" sz="half" idx="10"/>
          </p:nvPr>
        </p:nvSpPr>
        <p:spPr/>
        <p:txBody>
          <a:bodyPr/>
          <a:lstStyle/>
          <a:p>
            <a:fld id="{E969353A-07B9-4607-ACB5-2BA2C006D6C5}" type="datetimeFigureOut">
              <a:rPr lang="en-US" smtClean="0"/>
              <a:pPr/>
              <a:t>3/27/2020</a:t>
            </a:fld>
            <a:endParaRPr lang="en-US"/>
          </a:p>
        </p:txBody>
      </p:sp>
      <p:sp>
        <p:nvSpPr>
          <p:cNvPr id="4" name="Footer Placeholder 3">
            <a:extLst>
              <a:ext uri="{FF2B5EF4-FFF2-40B4-BE49-F238E27FC236}">
                <a16:creationId xmlns:a16="http://schemas.microsoft.com/office/drawing/2014/main" id="{4AE3FDA4-3128-468E-B64A-82A762F311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1EB1A6-0A6D-49D4-9850-23915B82857F}"/>
              </a:ext>
            </a:extLst>
          </p:cNvPr>
          <p:cNvSpPr>
            <a:spLocks noGrp="1"/>
          </p:cNvSpPr>
          <p:nvPr>
            <p:ph type="sldNum" sz="quarter" idx="12"/>
          </p:nvPr>
        </p:nvSpPr>
        <p:spPr/>
        <p:txBody>
          <a:bodyPr/>
          <a:lstStyle/>
          <a:p>
            <a:fld id="{29A7F29B-45D3-4EC8-AC40-6203DC3F7596}" type="slidenum">
              <a:rPr lang="en-US" smtClean="0"/>
              <a:pPr/>
              <a:t>‹#›</a:t>
            </a:fld>
            <a:endParaRPr lang="en-US"/>
          </a:p>
        </p:txBody>
      </p:sp>
    </p:spTree>
    <p:extLst>
      <p:ext uri="{BB962C8B-B14F-4D97-AF65-F5344CB8AC3E}">
        <p14:creationId xmlns:p14="http://schemas.microsoft.com/office/powerpoint/2010/main" val="2540135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D6E0D1-410B-4E08-B797-F768AB77182F}"/>
              </a:ext>
            </a:extLst>
          </p:cNvPr>
          <p:cNvSpPr>
            <a:spLocks noGrp="1"/>
          </p:cNvSpPr>
          <p:nvPr>
            <p:ph type="dt" sz="half" idx="10"/>
          </p:nvPr>
        </p:nvSpPr>
        <p:spPr/>
        <p:txBody>
          <a:bodyPr/>
          <a:lstStyle/>
          <a:p>
            <a:fld id="{E969353A-07B9-4607-ACB5-2BA2C006D6C5}" type="datetimeFigureOut">
              <a:rPr lang="en-US" smtClean="0"/>
              <a:pPr/>
              <a:t>3/27/2020</a:t>
            </a:fld>
            <a:endParaRPr lang="en-US"/>
          </a:p>
        </p:txBody>
      </p:sp>
      <p:sp>
        <p:nvSpPr>
          <p:cNvPr id="3" name="Footer Placeholder 2">
            <a:extLst>
              <a:ext uri="{FF2B5EF4-FFF2-40B4-BE49-F238E27FC236}">
                <a16:creationId xmlns:a16="http://schemas.microsoft.com/office/drawing/2014/main" id="{3DB28429-BAAC-4FD7-955C-C073A5A0DB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0D426A6-ABEF-4ECA-8351-4230C4887ED9}"/>
              </a:ext>
            </a:extLst>
          </p:cNvPr>
          <p:cNvSpPr>
            <a:spLocks noGrp="1"/>
          </p:cNvSpPr>
          <p:nvPr>
            <p:ph type="sldNum" sz="quarter" idx="12"/>
          </p:nvPr>
        </p:nvSpPr>
        <p:spPr/>
        <p:txBody>
          <a:bodyPr/>
          <a:lstStyle/>
          <a:p>
            <a:fld id="{29A7F29B-45D3-4EC8-AC40-6203DC3F7596}" type="slidenum">
              <a:rPr lang="en-US" smtClean="0"/>
              <a:pPr/>
              <a:t>‹#›</a:t>
            </a:fld>
            <a:endParaRPr lang="en-US"/>
          </a:p>
        </p:txBody>
      </p:sp>
    </p:spTree>
    <p:extLst>
      <p:ext uri="{BB962C8B-B14F-4D97-AF65-F5344CB8AC3E}">
        <p14:creationId xmlns:p14="http://schemas.microsoft.com/office/powerpoint/2010/main" val="4146184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98B9-98AD-4327-816B-28514BCCA98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C835A8E-F9ED-4231-A714-91B5B3C1992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3AB1096-C66F-45C3-AE4D-06B0D0CD56C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CA9A6C1-CE1C-4A80-B68F-7FA75F771C0B}"/>
              </a:ext>
            </a:extLst>
          </p:cNvPr>
          <p:cNvSpPr>
            <a:spLocks noGrp="1"/>
          </p:cNvSpPr>
          <p:nvPr>
            <p:ph type="dt" sz="half" idx="10"/>
          </p:nvPr>
        </p:nvSpPr>
        <p:spPr/>
        <p:txBody>
          <a:bodyPr/>
          <a:lstStyle/>
          <a:p>
            <a:fld id="{E969353A-07B9-4607-ACB5-2BA2C006D6C5}" type="datetimeFigureOut">
              <a:rPr lang="en-US" smtClean="0"/>
              <a:pPr/>
              <a:t>3/27/2020</a:t>
            </a:fld>
            <a:endParaRPr lang="en-US"/>
          </a:p>
        </p:txBody>
      </p:sp>
      <p:sp>
        <p:nvSpPr>
          <p:cNvPr id="6" name="Footer Placeholder 5">
            <a:extLst>
              <a:ext uri="{FF2B5EF4-FFF2-40B4-BE49-F238E27FC236}">
                <a16:creationId xmlns:a16="http://schemas.microsoft.com/office/drawing/2014/main" id="{C19B8BC5-75AA-4DAA-80A5-FB5608F4BC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176732-17E8-45BC-8654-C7D225A0E017}"/>
              </a:ext>
            </a:extLst>
          </p:cNvPr>
          <p:cNvSpPr>
            <a:spLocks noGrp="1"/>
          </p:cNvSpPr>
          <p:nvPr>
            <p:ph type="sldNum" sz="quarter" idx="12"/>
          </p:nvPr>
        </p:nvSpPr>
        <p:spPr/>
        <p:txBody>
          <a:bodyPr/>
          <a:lstStyle/>
          <a:p>
            <a:fld id="{29A7F29B-45D3-4EC8-AC40-6203DC3F7596}" type="slidenum">
              <a:rPr lang="en-US" smtClean="0"/>
              <a:pPr/>
              <a:t>‹#›</a:t>
            </a:fld>
            <a:endParaRPr lang="en-US"/>
          </a:p>
        </p:txBody>
      </p:sp>
    </p:spTree>
    <p:extLst>
      <p:ext uri="{BB962C8B-B14F-4D97-AF65-F5344CB8AC3E}">
        <p14:creationId xmlns:p14="http://schemas.microsoft.com/office/powerpoint/2010/main" val="3995174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597DF-FB33-4111-BCFC-E00C5E00EE0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71AD2DA-2654-4BD7-AF6D-72707DDC713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6BA47568-25B0-4D24-B8CF-45B950CD49D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96627F1-FC40-42FF-9301-A6F544331989}"/>
              </a:ext>
            </a:extLst>
          </p:cNvPr>
          <p:cNvSpPr>
            <a:spLocks noGrp="1"/>
          </p:cNvSpPr>
          <p:nvPr>
            <p:ph type="dt" sz="half" idx="10"/>
          </p:nvPr>
        </p:nvSpPr>
        <p:spPr/>
        <p:txBody>
          <a:bodyPr/>
          <a:lstStyle/>
          <a:p>
            <a:fld id="{E969353A-07B9-4607-ACB5-2BA2C006D6C5}" type="datetimeFigureOut">
              <a:rPr lang="en-US" smtClean="0"/>
              <a:pPr/>
              <a:t>3/27/2020</a:t>
            </a:fld>
            <a:endParaRPr lang="en-US"/>
          </a:p>
        </p:txBody>
      </p:sp>
      <p:sp>
        <p:nvSpPr>
          <p:cNvPr id="6" name="Footer Placeholder 5">
            <a:extLst>
              <a:ext uri="{FF2B5EF4-FFF2-40B4-BE49-F238E27FC236}">
                <a16:creationId xmlns:a16="http://schemas.microsoft.com/office/drawing/2014/main" id="{E1616891-CA30-4D30-9472-280171400C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D964A5-7C2D-46C0-B81F-A521EF9E7DFE}"/>
              </a:ext>
            </a:extLst>
          </p:cNvPr>
          <p:cNvSpPr>
            <a:spLocks noGrp="1"/>
          </p:cNvSpPr>
          <p:nvPr>
            <p:ph type="sldNum" sz="quarter" idx="12"/>
          </p:nvPr>
        </p:nvSpPr>
        <p:spPr/>
        <p:txBody>
          <a:bodyPr/>
          <a:lstStyle/>
          <a:p>
            <a:fld id="{29A7F29B-45D3-4EC8-AC40-6203DC3F7596}" type="slidenum">
              <a:rPr lang="en-US" smtClean="0"/>
              <a:pPr/>
              <a:t>‹#›</a:t>
            </a:fld>
            <a:endParaRPr lang="en-US"/>
          </a:p>
        </p:txBody>
      </p:sp>
    </p:spTree>
    <p:extLst>
      <p:ext uri="{BB962C8B-B14F-4D97-AF65-F5344CB8AC3E}">
        <p14:creationId xmlns:p14="http://schemas.microsoft.com/office/powerpoint/2010/main" val="3514783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C9AF1C-B6E9-49DB-9917-70ECBBA88B7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75C6A2E-EE24-4ABF-9852-FA5AB022CBB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113CF3-6BF2-47F5-9C48-F5289E1079AD}"/>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969353A-07B9-4607-ACB5-2BA2C006D6C5}" type="datetimeFigureOut">
              <a:rPr lang="en-US" smtClean="0"/>
              <a:pPr/>
              <a:t>3/27/2020</a:t>
            </a:fld>
            <a:endParaRPr lang="en-US"/>
          </a:p>
        </p:txBody>
      </p:sp>
      <p:sp>
        <p:nvSpPr>
          <p:cNvPr id="5" name="Footer Placeholder 4">
            <a:extLst>
              <a:ext uri="{FF2B5EF4-FFF2-40B4-BE49-F238E27FC236}">
                <a16:creationId xmlns:a16="http://schemas.microsoft.com/office/drawing/2014/main" id="{B67FF526-C600-450B-97C4-BDEFA5B75F9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9D05E07-2751-4523-A9D5-27B8DC527BC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9A7F29B-45D3-4EC8-AC40-6203DC3F7596}" type="slidenum">
              <a:rPr lang="en-US" smtClean="0"/>
              <a:pPr/>
              <a:t>‹#›</a:t>
            </a:fld>
            <a:endParaRPr lang="en-US"/>
          </a:p>
        </p:txBody>
      </p:sp>
    </p:spTree>
    <p:extLst>
      <p:ext uri="{BB962C8B-B14F-4D97-AF65-F5344CB8AC3E}">
        <p14:creationId xmlns:p14="http://schemas.microsoft.com/office/powerpoint/2010/main" val="8306784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E:\Backyard\backyard exhibition\districtimages\smalllitcaymap.gif"/>
          <p:cNvPicPr>
            <a:picLocks noChangeAspect="1" noChangeArrowheads="1"/>
          </p:cNvPicPr>
          <p:nvPr/>
        </p:nvPicPr>
        <p:blipFill>
          <a:blip r:embed="rId2"/>
          <a:srcRect/>
          <a:stretch>
            <a:fillRect/>
          </a:stretch>
        </p:blipFill>
        <p:spPr bwMode="auto">
          <a:xfrm>
            <a:off x="4724400" y="3210681"/>
            <a:ext cx="1981200" cy="743929"/>
          </a:xfrm>
          <a:prstGeom prst="rect">
            <a:avLst/>
          </a:prstGeom>
          <a:noFill/>
        </p:spPr>
      </p:pic>
      <p:pic>
        <p:nvPicPr>
          <p:cNvPr id="31747" name="Picture 3" descr="E:\Backyard\backyard exhibition\districtimages\smallgcmmap.gif"/>
          <p:cNvPicPr>
            <a:picLocks noChangeAspect="1" noChangeArrowheads="1"/>
          </p:cNvPicPr>
          <p:nvPr/>
        </p:nvPicPr>
        <p:blipFill>
          <a:blip r:embed="rId3"/>
          <a:srcRect/>
          <a:stretch>
            <a:fillRect/>
          </a:stretch>
        </p:blipFill>
        <p:spPr bwMode="auto">
          <a:xfrm>
            <a:off x="1295400" y="4691975"/>
            <a:ext cx="3657600" cy="1556425"/>
          </a:xfrm>
          <a:prstGeom prst="rect">
            <a:avLst/>
          </a:prstGeom>
          <a:noFill/>
        </p:spPr>
      </p:pic>
      <p:pic>
        <p:nvPicPr>
          <p:cNvPr id="31748" name="Picture 4" descr="E:\Backyard\backyard exhibition\districtimages\smallbracmap.gif"/>
          <p:cNvPicPr>
            <a:picLocks noChangeAspect="1" noChangeArrowheads="1"/>
          </p:cNvPicPr>
          <p:nvPr/>
        </p:nvPicPr>
        <p:blipFill>
          <a:blip r:embed="rId4"/>
          <a:srcRect/>
          <a:stretch>
            <a:fillRect/>
          </a:stretch>
        </p:blipFill>
        <p:spPr bwMode="auto">
          <a:xfrm>
            <a:off x="6739597" y="2620324"/>
            <a:ext cx="1760220" cy="838200"/>
          </a:xfrm>
          <a:prstGeom prst="rect">
            <a:avLst/>
          </a:prstGeom>
          <a:noFill/>
        </p:spPr>
      </p:pic>
      <p:sp>
        <p:nvSpPr>
          <p:cNvPr id="3" name="Rectangle 2">
            <a:extLst>
              <a:ext uri="{FF2B5EF4-FFF2-40B4-BE49-F238E27FC236}">
                <a16:creationId xmlns:a16="http://schemas.microsoft.com/office/drawing/2014/main" id="{58B5F688-8815-407C-A26A-5C5C4C579F78}"/>
              </a:ext>
            </a:extLst>
          </p:cNvPr>
          <p:cNvSpPr/>
          <p:nvPr/>
        </p:nvSpPr>
        <p:spPr>
          <a:xfrm>
            <a:off x="457200" y="766445"/>
            <a:ext cx="5791200" cy="1446550"/>
          </a:xfrm>
          <a:prstGeom prst="rect">
            <a:avLst/>
          </a:prstGeom>
        </p:spPr>
        <p:txBody>
          <a:bodyPr wrap="square">
            <a:spAutoFit/>
          </a:bodyPr>
          <a:lstStyle/>
          <a:p>
            <a:pPr algn="ctr"/>
            <a:r>
              <a:rPr lang="en-US" sz="4400" dirty="0" err="1">
                <a:latin typeface="Comic Sans MS" panose="030F0702030302020204" pitchFamily="66" charset="0"/>
              </a:rPr>
              <a:t>Transporation</a:t>
            </a:r>
            <a:r>
              <a:rPr lang="en-US" sz="4400" dirty="0">
                <a:latin typeface="Comic Sans MS" panose="030F0702030302020204" pitchFamily="66" charset="0"/>
              </a:rPr>
              <a:t> in</a:t>
            </a:r>
            <a:br>
              <a:rPr lang="en-US" sz="4400" dirty="0">
                <a:latin typeface="Comic Sans MS" panose="030F0702030302020204" pitchFamily="66" charset="0"/>
              </a:rPr>
            </a:br>
            <a:r>
              <a:rPr lang="en-US" sz="4400" dirty="0">
                <a:latin typeface="Comic Sans MS" panose="030F0702030302020204" pitchFamily="66" charset="0"/>
              </a:rPr>
              <a:t>The Cayman Islands</a:t>
            </a:r>
            <a:endParaRPr lang="en-GB" sz="4400" dirty="0">
              <a:latin typeface="Comic Sans MS" panose="030F0702030302020204" pitchFamily="66"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6CE44-82CA-4681-8FFA-EEAF02F1BF28}"/>
              </a:ext>
            </a:extLst>
          </p:cNvPr>
          <p:cNvSpPr>
            <a:spLocks noGrp="1"/>
          </p:cNvSpPr>
          <p:nvPr>
            <p:ph type="title"/>
          </p:nvPr>
        </p:nvSpPr>
        <p:spPr>
          <a:xfrm>
            <a:off x="838200" y="2362200"/>
            <a:ext cx="7886700" cy="2971800"/>
          </a:xfrm>
        </p:spPr>
        <p:txBody>
          <a:bodyPr>
            <a:normAutofit/>
          </a:bodyPr>
          <a:lstStyle/>
          <a:p>
            <a:pPr algn="ctr"/>
            <a:r>
              <a:rPr lang="en-US" sz="1800" dirty="0" err="1">
                <a:latin typeface="Comic Sans MS" panose="030F0702030302020204" pitchFamily="66" charset="0"/>
              </a:rPr>
              <a:t>Transporation</a:t>
            </a:r>
            <a:r>
              <a:rPr lang="en-US" sz="1800" dirty="0">
                <a:latin typeface="Comic Sans MS" panose="030F0702030302020204" pitchFamily="66" charset="0"/>
              </a:rPr>
              <a:t> in</a:t>
            </a:r>
            <a:br>
              <a:rPr lang="en-US" sz="1800" dirty="0">
                <a:latin typeface="Comic Sans MS" panose="030F0702030302020204" pitchFamily="66" charset="0"/>
              </a:rPr>
            </a:br>
            <a:r>
              <a:rPr lang="en-US" sz="1800" dirty="0">
                <a:latin typeface="Comic Sans MS" panose="030F0702030302020204" pitchFamily="66" charset="0"/>
              </a:rPr>
              <a:t>The Cayman Islands</a:t>
            </a:r>
            <a:br>
              <a:rPr lang="en-GB" sz="1800" dirty="0">
                <a:latin typeface="Comic Sans MS" panose="030F0702030302020204" pitchFamily="66" charset="0"/>
              </a:rPr>
            </a:br>
            <a:br>
              <a:rPr lang="en-GB" sz="1800" dirty="0">
                <a:latin typeface="Comic Sans MS" panose="030F0702030302020204" pitchFamily="66" charset="0"/>
              </a:rPr>
            </a:br>
            <a:r>
              <a:rPr lang="en-GB" sz="5400" dirty="0"/>
              <a:t>Lesson 1.</a:t>
            </a:r>
            <a:endParaRPr lang="en-GB" dirty="0"/>
          </a:p>
        </p:txBody>
      </p:sp>
    </p:spTree>
    <p:extLst>
      <p:ext uri="{BB962C8B-B14F-4D97-AF65-F5344CB8AC3E}">
        <p14:creationId xmlns:p14="http://schemas.microsoft.com/office/powerpoint/2010/main" val="2356169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F98F7-B582-404C-9099-04FF8214FD0E}"/>
              </a:ext>
            </a:extLst>
          </p:cNvPr>
          <p:cNvSpPr>
            <a:spLocks noGrp="1"/>
          </p:cNvSpPr>
          <p:nvPr>
            <p:ph type="ctrTitle"/>
          </p:nvPr>
        </p:nvSpPr>
        <p:spPr>
          <a:xfrm>
            <a:off x="1295400" y="738980"/>
            <a:ext cx="6858000" cy="766763"/>
          </a:xfrm>
        </p:spPr>
        <p:txBody>
          <a:bodyPr/>
          <a:lstStyle/>
          <a:p>
            <a:r>
              <a:rPr lang="en-GB" b="1" dirty="0">
                <a:latin typeface="Comic Sans MS" panose="030F0702030302020204" pitchFamily="66" charset="0"/>
              </a:rPr>
              <a:t>Transportation</a:t>
            </a:r>
          </a:p>
        </p:txBody>
      </p:sp>
      <p:sp>
        <p:nvSpPr>
          <p:cNvPr id="3" name="Subtitle 2">
            <a:extLst>
              <a:ext uri="{FF2B5EF4-FFF2-40B4-BE49-F238E27FC236}">
                <a16:creationId xmlns:a16="http://schemas.microsoft.com/office/drawing/2014/main" id="{AEF658FD-C306-45D1-B82A-6A3F7BE14AC1}"/>
              </a:ext>
            </a:extLst>
          </p:cNvPr>
          <p:cNvSpPr>
            <a:spLocks noGrp="1"/>
          </p:cNvSpPr>
          <p:nvPr>
            <p:ph type="subTitle" idx="1"/>
          </p:nvPr>
        </p:nvSpPr>
        <p:spPr>
          <a:xfrm>
            <a:off x="1308100" y="1981200"/>
            <a:ext cx="7010400" cy="4137820"/>
          </a:xfrm>
        </p:spPr>
        <p:txBody>
          <a:bodyPr>
            <a:normAutofit fontScale="92500"/>
          </a:bodyPr>
          <a:lstStyle/>
          <a:p>
            <a:pPr algn="l"/>
            <a:r>
              <a:rPr lang="en-GB" sz="2600" dirty="0">
                <a:latin typeface="Comic Sans MS" panose="030F0702030302020204" pitchFamily="66" charset="0"/>
              </a:rPr>
              <a:t>When humans, animals and goods move from one place to another we call this transport or transportation.</a:t>
            </a:r>
          </a:p>
          <a:p>
            <a:pPr algn="l"/>
            <a:endParaRPr lang="en-GB" sz="2600" dirty="0">
              <a:latin typeface="Comic Sans MS" panose="030F0702030302020204" pitchFamily="66" charset="0"/>
            </a:endParaRPr>
          </a:p>
          <a:p>
            <a:pPr algn="l"/>
            <a:r>
              <a:rPr lang="en-GB" sz="2600" dirty="0">
                <a:latin typeface="Comic Sans MS" panose="030F0702030302020204" pitchFamily="66" charset="0"/>
              </a:rPr>
              <a:t>How we move ourselves, animals or goods from one place or another is called mode. There are three main modes of transportation.  These are  land, water or air.</a:t>
            </a:r>
          </a:p>
          <a:p>
            <a:pPr algn="l"/>
            <a:endParaRPr lang="en-GB" sz="2600" dirty="0">
              <a:latin typeface="Comic Sans MS" panose="030F0702030302020204" pitchFamily="66" charset="0"/>
            </a:endParaRPr>
          </a:p>
          <a:p>
            <a:pPr algn="l"/>
            <a:r>
              <a:rPr lang="en-GB" sz="2600" dirty="0">
                <a:latin typeface="Comic Sans MS" panose="030F0702030302020204" pitchFamily="66" charset="0"/>
              </a:rPr>
              <a:t>Can you think of any other modes of transportation?</a:t>
            </a:r>
            <a:endParaRPr lang="en-GB" dirty="0">
              <a:latin typeface="Comic Sans MS" panose="030F0702030302020204" pitchFamily="66" charset="0"/>
            </a:endParaRPr>
          </a:p>
        </p:txBody>
      </p:sp>
    </p:spTree>
    <p:extLst>
      <p:ext uri="{BB962C8B-B14F-4D97-AF65-F5344CB8AC3E}">
        <p14:creationId xmlns:p14="http://schemas.microsoft.com/office/powerpoint/2010/main" val="2369293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ADC8BE-6FCD-415B-9146-38A14B42D740}"/>
              </a:ext>
            </a:extLst>
          </p:cNvPr>
          <p:cNvSpPr txBox="1"/>
          <p:nvPr/>
        </p:nvSpPr>
        <p:spPr>
          <a:xfrm>
            <a:off x="609600" y="992220"/>
            <a:ext cx="7924800" cy="4093428"/>
          </a:xfrm>
          <a:prstGeom prst="rect">
            <a:avLst/>
          </a:prstGeom>
          <a:noFill/>
        </p:spPr>
        <p:txBody>
          <a:bodyPr wrap="square" rtlCol="0">
            <a:spAutoFit/>
          </a:bodyPr>
          <a:lstStyle/>
          <a:p>
            <a:r>
              <a:rPr lang="en-GB" sz="2000" dirty="0">
                <a:latin typeface="Comic Sans MS" panose="030F0702030302020204" pitchFamily="66" charset="0"/>
              </a:rPr>
              <a:t>We move from place to place in our houses, at our jobs and from country to country.</a:t>
            </a:r>
          </a:p>
          <a:p>
            <a:endParaRPr lang="en-GB" sz="2000" dirty="0">
              <a:latin typeface="Comic Sans MS" panose="030F0702030302020204" pitchFamily="66" charset="0"/>
            </a:endParaRPr>
          </a:p>
          <a:p>
            <a:r>
              <a:rPr lang="en-GB" sz="2000" dirty="0">
                <a:latin typeface="Comic Sans MS" panose="030F0702030302020204" pitchFamily="66" charset="0"/>
              </a:rPr>
              <a:t>In the early 1900s, all through our three islands, Caymanians walked miles upon miles on foot just to see family or friends or to trade goods.  In Grand Cayman, they walked from East End or Bodden Town, West Bay and North Side to the capital, George Town.  </a:t>
            </a:r>
          </a:p>
          <a:p>
            <a:endParaRPr lang="en-GB" sz="2000" dirty="0">
              <a:latin typeface="Comic Sans MS" panose="030F0702030302020204" pitchFamily="66" charset="0"/>
            </a:endParaRPr>
          </a:p>
          <a:p>
            <a:r>
              <a:rPr lang="en-GB" sz="2000" dirty="0">
                <a:latin typeface="Comic Sans MS" panose="030F0702030302020204" pitchFamily="66" charset="0"/>
              </a:rPr>
              <a:t>Some people used animals to help them quickly move from place to place.  But, the Mail Lady carried a thatch basket containing mail for the Eastern Districts.  Who was she?</a:t>
            </a:r>
          </a:p>
          <a:p>
            <a:endParaRPr lang="en-GB" sz="2000" dirty="0">
              <a:latin typeface="Comic Sans MS" panose="030F0702030302020204" pitchFamily="66" charset="0"/>
            </a:endParaRPr>
          </a:p>
        </p:txBody>
      </p:sp>
      <p:sp>
        <p:nvSpPr>
          <p:cNvPr id="5" name="Title 4">
            <a:extLst>
              <a:ext uri="{FF2B5EF4-FFF2-40B4-BE49-F238E27FC236}">
                <a16:creationId xmlns:a16="http://schemas.microsoft.com/office/drawing/2014/main" id="{B2C953B0-95A1-421A-9766-BB0D3A2891AE}"/>
              </a:ext>
            </a:extLst>
          </p:cNvPr>
          <p:cNvSpPr>
            <a:spLocks noGrp="1"/>
          </p:cNvSpPr>
          <p:nvPr>
            <p:ph type="ctrTitle"/>
          </p:nvPr>
        </p:nvSpPr>
        <p:spPr>
          <a:xfrm>
            <a:off x="609600" y="444289"/>
            <a:ext cx="6051884" cy="422267"/>
          </a:xfrm>
        </p:spPr>
        <p:txBody>
          <a:bodyPr>
            <a:noAutofit/>
          </a:bodyPr>
          <a:lstStyle/>
          <a:p>
            <a:pPr algn="l"/>
            <a:br>
              <a:rPr lang="en-GB" sz="1800" dirty="0"/>
            </a:br>
            <a:br>
              <a:rPr lang="en-GB" sz="2400" dirty="0"/>
            </a:br>
            <a:r>
              <a:rPr lang="en-GB" sz="2800" b="1" dirty="0">
                <a:latin typeface="Comic Sans MS" panose="030F0702030302020204" pitchFamily="66" charset="0"/>
              </a:rPr>
              <a:t>Land Transportation</a:t>
            </a:r>
            <a:endParaRPr lang="en-GB" sz="1800" dirty="0"/>
          </a:p>
        </p:txBody>
      </p:sp>
      <p:sp>
        <p:nvSpPr>
          <p:cNvPr id="9" name="Rectangle 8">
            <a:extLst>
              <a:ext uri="{FF2B5EF4-FFF2-40B4-BE49-F238E27FC236}">
                <a16:creationId xmlns:a16="http://schemas.microsoft.com/office/drawing/2014/main" id="{9C75DA81-5BF7-47D3-B60D-C2364905F100}"/>
              </a:ext>
            </a:extLst>
          </p:cNvPr>
          <p:cNvSpPr/>
          <p:nvPr/>
        </p:nvSpPr>
        <p:spPr>
          <a:xfrm>
            <a:off x="609600" y="4876800"/>
            <a:ext cx="7543800" cy="1477328"/>
          </a:xfrm>
          <a:prstGeom prst="rect">
            <a:avLst/>
          </a:prstGeom>
        </p:spPr>
        <p:txBody>
          <a:bodyPr wrap="square">
            <a:spAutoFit/>
          </a:bodyPr>
          <a:lstStyle/>
          <a:p>
            <a:r>
              <a:rPr lang="en-US" dirty="0">
                <a:solidFill>
                  <a:schemeClr val="bg1">
                    <a:lumMod val="50000"/>
                  </a:schemeClr>
                </a:solidFill>
                <a:latin typeface="Comic Sans MS" panose="030F0702030302020204" pitchFamily="66" charset="0"/>
              </a:rPr>
              <a:t>Questions. List all the ways you move around in your home?</a:t>
            </a:r>
          </a:p>
          <a:p>
            <a:r>
              <a:rPr lang="en-US" dirty="0">
                <a:solidFill>
                  <a:schemeClr val="bg1">
                    <a:lumMod val="50000"/>
                  </a:schemeClr>
                </a:solidFill>
                <a:latin typeface="Comic Sans MS" panose="030F0702030302020204" pitchFamily="66" charset="0"/>
              </a:rPr>
              <a:t>Now, consider people who cannot walk. How do people who cannot walk move about on their own?</a:t>
            </a:r>
          </a:p>
          <a:p>
            <a:r>
              <a:rPr lang="en-US" dirty="0">
                <a:solidFill>
                  <a:schemeClr val="bg1">
                    <a:lumMod val="50000"/>
                  </a:schemeClr>
                </a:solidFill>
                <a:latin typeface="Comic Sans MS" panose="030F0702030302020204" pitchFamily="66" charset="0"/>
              </a:rPr>
              <a:t>Ask a parent or relative how humans used animals for transportation.</a:t>
            </a:r>
            <a:br>
              <a:rPr lang="en-US" dirty="0">
                <a:solidFill>
                  <a:schemeClr val="bg1">
                    <a:lumMod val="50000"/>
                  </a:schemeClr>
                </a:solidFill>
                <a:latin typeface="Comic Sans MS" panose="030F0702030302020204" pitchFamily="66" charset="0"/>
              </a:rPr>
            </a:br>
            <a:endParaRPr lang="en-GB" dirty="0">
              <a:solidFill>
                <a:schemeClr val="bg1">
                  <a:lumMod val="50000"/>
                </a:schemeClr>
              </a:solidFill>
              <a:latin typeface="Comic Sans MS" panose="030F0702030302020204" pitchFamily="66"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CFFE2ED-3183-4629-8DAD-59DC1B43F3D9}"/>
              </a:ext>
            </a:extLst>
          </p:cNvPr>
          <p:cNvSpPr>
            <a:spLocks noGrp="1"/>
          </p:cNvSpPr>
          <p:nvPr>
            <p:ph type="title"/>
          </p:nvPr>
        </p:nvSpPr>
        <p:spPr>
          <a:xfrm>
            <a:off x="381000" y="609600"/>
            <a:ext cx="2522980" cy="1607060"/>
          </a:xfrm>
          <a:noFill/>
          <a:ln w="19050">
            <a:solidFill>
              <a:schemeClr val="tx1"/>
            </a:solidFill>
          </a:ln>
        </p:spPr>
        <p:txBody>
          <a:bodyPr vert="horz" wrap="square" lIns="91440" tIns="45720" rIns="91440" bIns="45720" rtlCol="0" anchor="ctr">
            <a:normAutofit/>
          </a:bodyPr>
          <a:lstStyle/>
          <a:p>
            <a:pPr algn="ctr" defTabSz="914400"/>
            <a:r>
              <a:rPr lang="en-US" kern="1200" dirty="0">
                <a:solidFill>
                  <a:schemeClr val="tx1"/>
                </a:solidFill>
                <a:latin typeface="+mj-lt"/>
                <a:ea typeface="+mj-ea"/>
                <a:cs typeface="+mj-cs"/>
              </a:rPr>
              <a:t>Study this painting called ‘Thatch Gathering’ by Charles Long.</a:t>
            </a:r>
          </a:p>
        </p:txBody>
      </p:sp>
      <p:sp>
        <p:nvSpPr>
          <p:cNvPr id="4" name="Text Placeholder 3">
            <a:extLst>
              <a:ext uri="{FF2B5EF4-FFF2-40B4-BE49-F238E27FC236}">
                <a16:creationId xmlns:a16="http://schemas.microsoft.com/office/drawing/2014/main" id="{468B992A-3672-44AF-AF05-40339A18461D}"/>
              </a:ext>
            </a:extLst>
          </p:cNvPr>
          <p:cNvSpPr>
            <a:spLocks noGrp="1"/>
          </p:cNvSpPr>
          <p:nvPr>
            <p:ph type="body" sz="half" idx="2"/>
          </p:nvPr>
        </p:nvSpPr>
        <p:spPr>
          <a:xfrm>
            <a:off x="482601" y="2638043"/>
            <a:ext cx="2522980" cy="3415623"/>
          </a:xfrm>
        </p:spPr>
        <p:txBody>
          <a:bodyPr vert="horz" lIns="91440" tIns="45720" rIns="91440" bIns="45720" rtlCol="0">
            <a:normAutofit/>
          </a:bodyPr>
          <a:lstStyle/>
          <a:p>
            <a:pPr defTabSz="914400"/>
            <a:r>
              <a:rPr lang="en-US" sz="1700" dirty="0"/>
              <a:t>What are the people doing?</a:t>
            </a:r>
          </a:p>
          <a:p>
            <a:pPr defTabSz="914400"/>
            <a:endParaRPr lang="en-US" sz="1700" dirty="0"/>
          </a:p>
          <a:p>
            <a:pPr defTabSz="914400"/>
            <a:r>
              <a:rPr lang="en-US" sz="1700" dirty="0"/>
              <a:t>What mode of transportation did they use to get there?</a:t>
            </a:r>
          </a:p>
          <a:p>
            <a:pPr defTabSz="914400"/>
            <a:endParaRPr lang="en-US" sz="1700" dirty="0"/>
          </a:p>
          <a:p>
            <a:pPr defTabSz="914400"/>
            <a:r>
              <a:rPr lang="en-US" sz="1700" dirty="0"/>
              <a:t>What will the women use to carry their goods?</a:t>
            </a:r>
          </a:p>
        </p:txBody>
      </p:sp>
      <p:pic>
        <p:nvPicPr>
          <p:cNvPr id="5" name="Picture 4">
            <a:extLst>
              <a:ext uri="{FF2B5EF4-FFF2-40B4-BE49-F238E27FC236}">
                <a16:creationId xmlns:a16="http://schemas.microsoft.com/office/drawing/2014/main" id="{CEA90CF6-6021-4280-8D00-93AFB39AFA20}"/>
              </a:ext>
            </a:extLst>
          </p:cNvPr>
          <p:cNvPicPr>
            <a:picLocks noChangeAspect="1"/>
          </p:cNvPicPr>
          <p:nvPr/>
        </p:nvPicPr>
        <p:blipFill>
          <a:blip r:embed="rId2"/>
          <a:stretch>
            <a:fillRect/>
          </a:stretch>
        </p:blipFill>
        <p:spPr>
          <a:xfrm>
            <a:off x="3973322" y="1789780"/>
            <a:ext cx="4688077" cy="3117572"/>
          </a:xfrm>
          <a:prstGeom prst="rect">
            <a:avLst/>
          </a:prstGeom>
        </p:spPr>
      </p:pic>
    </p:spTree>
    <p:extLst>
      <p:ext uri="{BB962C8B-B14F-4D97-AF65-F5344CB8AC3E}">
        <p14:creationId xmlns:p14="http://schemas.microsoft.com/office/powerpoint/2010/main" val="3990380919"/>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276</Words>
  <Application>Microsoft Office PowerPoint</Application>
  <PresentationFormat>On-screen Show (4:3)</PresentationFormat>
  <Paragraphs>23</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Comic Sans MS</vt:lpstr>
      <vt:lpstr>Office Theme</vt:lpstr>
      <vt:lpstr>PowerPoint Presentation</vt:lpstr>
      <vt:lpstr>Transporation in The Cayman Islands  Lesson 1.</vt:lpstr>
      <vt:lpstr>Transportation</vt:lpstr>
      <vt:lpstr>  Land Transportation</vt:lpstr>
      <vt:lpstr>Study this painting called ‘Thatch Gathering’ by Charles Long.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Debra Barnes-Tabora</dc:creator>
  <cp:lastModifiedBy>Debra Barnes-Tabora</cp:lastModifiedBy>
  <cp:revision>2</cp:revision>
  <dcterms:created xsi:type="dcterms:W3CDTF">2020-03-27T17:00:37Z</dcterms:created>
  <dcterms:modified xsi:type="dcterms:W3CDTF">2020-03-27T17:08:46Z</dcterms:modified>
</cp:coreProperties>
</file>