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6" r:id="rId3"/>
    <p:sldId id="259" r:id="rId4"/>
    <p:sldId id="262"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77" d="100"/>
          <a:sy n="77" d="100"/>
        </p:scale>
        <p:origin x="200"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1645B-FF3D-4950-B885-00A2DADDD9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EC49657-978D-4F54-8399-60E9713202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2A0719-941B-4AA0-8C8B-E0B579C58949}"/>
              </a:ext>
            </a:extLst>
          </p:cNvPr>
          <p:cNvSpPr>
            <a:spLocks noGrp="1"/>
          </p:cNvSpPr>
          <p:nvPr>
            <p:ph type="dt" sz="half" idx="10"/>
          </p:nvPr>
        </p:nvSpPr>
        <p:spPr/>
        <p:txBody>
          <a:bodyPr/>
          <a:lstStyle/>
          <a:p>
            <a:fld id="{19CA88D3-0291-4D4D-9757-63255D1774EE}" type="datetimeFigureOut">
              <a:rPr lang="en-GB" smtClean="0"/>
              <a:t>17/04/2020</a:t>
            </a:fld>
            <a:endParaRPr lang="en-GB"/>
          </a:p>
        </p:txBody>
      </p:sp>
      <p:sp>
        <p:nvSpPr>
          <p:cNvPr id="5" name="Footer Placeholder 4">
            <a:extLst>
              <a:ext uri="{FF2B5EF4-FFF2-40B4-BE49-F238E27FC236}">
                <a16:creationId xmlns:a16="http://schemas.microsoft.com/office/drawing/2014/main" id="{77E2DC05-8847-41A7-BE51-FF5CB71092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19068E-DBA0-4AB1-AC5F-43B45D513B58}"/>
              </a:ext>
            </a:extLst>
          </p:cNvPr>
          <p:cNvSpPr>
            <a:spLocks noGrp="1"/>
          </p:cNvSpPr>
          <p:nvPr>
            <p:ph type="sldNum" sz="quarter" idx="12"/>
          </p:nvPr>
        </p:nvSpPr>
        <p:spPr/>
        <p:txBody>
          <a:bodyPr/>
          <a:lstStyle/>
          <a:p>
            <a:fld id="{F6AD87BD-D372-42A4-A159-00249BE9ECC3}" type="slidenum">
              <a:rPr lang="en-GB" smtClean="0"/>
              <a:t>‹#›</a:t>
            </a:fld>
            <a:endParaRPr lang="en-GB"/>
          </a:p>
        </p:txBody>
      </p:sp>
    </p:spTree>
    <p:extLst>
      <p:ext uri="{BB962C8B-B14F-4D97-AF65-F5344CB8AC3E}">
        <p14:creationId xmlns:p14="http://schemas.microsoft.com/office/powerpoint/2010/main" val="252373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B657-2AF7-43D4-9DFC-299343C396A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4F36E9F-C37A-46F0-8F4B-2CD44B6B7C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1A6107-1F6F-436D-ADDB-1BC92D4A7A94}"/>
              </a:ext>
            </a:extLst>
          </p:cNvPr>
          <p:cNvSpPr>
            <a:spLocks noGrp="1"/>
          </p:cNvSpPr>
          <p:nvPr>
            <p:ph type="dt" sz="half" idx="10"/>
          </p:nvPr>
        </p:nvSpPr>
        <p:spPr/>
        <p:txBody>
          <a:bodyPr/>
          <a:lstStyle/>
          <a:p>
            <a:fld id="{19CA88D3-0291-4D4D-9757-63255D1774EE}" type="datetimeFigureOut">
              <a:rPr lang="en-GB" smtClean="0"/>
              <a:t>17/04/2020</a:t>
            </a:fld>
            <a:endParaRPr lang="en-GB"/>
          </a:p>
        </p:txBody>
      </p:sp>
      <p:sp>
        <p:nvSpPr>
          <p:cNvPr id="5" name="Footer Placeholder 4">
            <a:extLst>
              <a:ext uri="{FF2B5EF4-FFF2-40B4-BE49-F238E27FC236}">
                <a16:creationId xmlns:a16="http://schemas.microsoft.com/office/drawing/2014/main" id="{F35ECE4C-DF60-4A94-95FF-7836C473B1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D0667E-8A15-408E-9911-7263C905854A}"/>
              </a:ext>
            </a:extLst>
          </p:cNvPr>
          <p:cNvSpPr>
            <a:spLocks noGrp="1"/>
          </p:cNvSpPr>
          <p:nvPr>
            <p:ph type="sldNum" sz="quarter" idx="12"/>
          </p:nvPr>
        </p:nvSpPr>
        <p:spPr/>
        <p:txBody>
          <a:bodyPr/>
          <a:lstStyle/>
          <a:p>
            <a:fld id="{F6AD87BD-D372-42A4-A159-00249BE9ECC3}" type="slidenum">
              <a:rPr lang="en-GB" smtClean="0"/>
              <a:t>‹#›</a:t>
            </a:fld>
            <a:endParaRPr lang="en-GB"/>
          </a:p>
        </p:txBody>
      </p:sp>
    </p:spTree>
    <p:extLst>
      <p:ext uri="{BB962C8B-B14F-4D97-AF65-F5344CB8AC3E}">
        <p14:creationId xmlns:p14="http://schemas.microsoft.com/office/powerpoint/2010/main" val="2811980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55D22C-651D-4F7D-8CFE-0F978A8E51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C645D3D-9682-4E8A-9FE8-A8F2ED9888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8F0092-AF10-4773-9E79-7E07DB96EA61}"/>
              </a:ext>
            </a:extLst>
          </p:cNvPr>
          <p:cNvSpPr>
            <a:spLocks noGrp="1"/>
          </p:cNvSpPr>
          <p:nvPr>
            <p:ph type="dt" sz="half" idx="10"/>
          </p:nvPr>
        </p:nvSpPr>
        <p:spPr/>
        <p:txBody>
          <a:bodyPr/>
          <a:lstStyle/>
          <a:p>
            <a:fld id="{19CA88D3-0291-4D4D-9757-63255D1774EE}" type="datetimeFigureOut">
              <a:rPr lang="en-GB" smtClean="0"/>
              <a:t>17/04/2020</a:t>
            </a:fld>
            <a:endParaRPr lang="en-GB"/>
          </a:p>
        </p:txBody>
      </p:sp>
      <p:sp>
        <p:nvSpPr>
          <p:cNvPr id="5" name="Footer Placeholder 4">
            <a:extLst>
              <a:ext uri="{FF2B5EF4-FFF2-40B4-BE49-F238E27FC236}">
                <a16:creationId xmlns:a16="http://schemas.microsoft.com/office/drawing/2014/main" id="{CF1B0A17-63AE-475C-9CD4-28350F2052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DA62CB-BEEB-452E-A5F8-902BFAAE8C90}"/>
              </a:ext>
            </a:extLst>
          </p:cNvPr>
          <p:cNvSpPr>
            <a:spLocks noGrp="1"/>
          </p:cNvSpPr>
          <p:nvPr>
            <p:ph type="sldNum" sz="quarter" idx="12"/>
          </p:nvPr>
        </p:nvSpPr>
        <p:spPr/>
        <p:txBody>
          <a:bodyPr/>
          <a:lstStyle/>
          <a:p>
            <a:fld id="{F6AD87BD-D372-42A4-A159-00249BE9ECC3}" type="slidenum">
              <a:rPr lang="en-GB" smtClean="0"/>
              <a:t>‹#›</a:t>
            </a:fld>
            <a:endParaRPr lang="en-GB"/>
          </a:p>
        </p:txBody>
      </p:sp>
    </p:spTree>
    <p:extLst>
      <p:ext uri="{BB962C8B-B14F-4D97-AF65-F5344CB8AC3E}">
        <p14:creationId xmlns:p14="http://schemas.microsoft.com/office/powerpoint/2010/main" val="3973651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A2365-C7A6-4BB2-A2B6-6E097410901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8EF07C8-8B12-486B-952A-D99620ADE7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167C95-D83D-41CE-8C7F-401F7CF5CEC4}"/>
              </a:ext>
            </a:extLst>
          </p:cNvPr>
          <p:cNvSpPr>
            <a:spLocks noGrp="1"/>
          </p:cNvSpPr>
          <p:nvPr>
            <p:ph type="dt" sz="half" idx="10"/>
          </p:nvPr>
        </p:nvSpPr>
        <p:spPr/>
        <p:txBody>
          <a:bodyPr/>
          <a:lstStyle/>
          <a:p>
            <a:fld id="{19CA88D3-0291-4D4D-9757-63255D1774EE}" type="datetimeFigureOut">
              <a:rPr lang="en-GB" smtClean="0"/>
              <a:t>17/04/2020</a:t>
            </a:fld>
            <a:endParaRPr lang="en-GB"/>
          </a:p>
        </p:txBody>
      </p:sp>
      <p:sp>
        <p:nvSpPr>
          <p:cNvPr id="5" name="Footer Placeholder 4">
            <a:extLst>
              <a:ext uri="{FF2B5EF4-FFF2-40B4-BE49-F238E27FC236}">
                <a16:creationId xmlns:a16="http://schemas.microsoft.com/office/drawing/2014/main" id="{35A302FB-FDD1-4556-A1E5-9E7AF063F7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B67948-FF62-49F4-A218-C9558597C7A3}"/>
              </a:ext>
            </a:extLst>
          </p:cNvPr>
          <p:cNvSpPr>
            <a:spLocks noGrp="1"/>
          </p:cNvSpPr>
          <p:nvPr>
            <p:ph type="sldNum" sz="quarter" idx="12"/>
          </p:nvPr>
        </p:nvSpPr>
        <p:spPr/>
        <p:txBody>
          <a:bodyPr/>
          <a:lstStyle/>
          <a:p>
            <a:fld id="{F6AD87BD-D372-42A4-A159-00249BE9ECC3}" type="slidenum">
              <a:rPr lang="en-GB" smtClean="0"/>
              <a:t>‹#›</a:t>
            </a:fld>
            <a:endParaRPr lang="en-GB"/>
          </a:p>
        </p:txBody>
      </p:sp>
    </p:spTree>
    <p:extLst>
      <p:ext uri="{BB962C8B-B14F-4D97-AF65-F5344CB8AC3E}">
        <p14:creationId xmlns:p14="http://schemas.microsoft.com/office/powerpoint/2010/main" val="3589806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99CC4-A827-446E-BAEB-337F3487F9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34C6D14-FED5-444B-A4AD-E75A3BFB0C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DC6006-6C93-4F6F-A5FA-ADC2543DE2A3}"/>
              </a:ext>
            </a:extLst>
          </p:cNvPr>
          <p:cNvSpPr>
            <a:spLocks noGrp="1"/>
          </p:cNvSpPr>
          <p:nvPr>
            <p:ph type="dt" sz="half" idx="10"/>
          </p:nvPr>
        </p:nvSpPr>
        <p:spPr/>
        <p:txBody>
          <a:bodyPr/>
          <a:lstStyle/>
          <a:p>
            <a:fld id="{19CA88D3-0291-4D4D-9757-63255D1774EE}" type="datetimeFigureOut">
              <a:rPr lang="en-GB" smtClean="0"/>
              <a:t>17/04/2020</a:t>
            </a:fld>
            <a:endParaRPr lang="en-GB"/>
          </a:p>
        </p:txBody>
      </p:sp>
      <p:sp>
        <p:nvSpPr>
          <p:cNvPr id="5" name="Footer Placeholder 4">
            <a:extLst>
              <a:ext uri="{FF2B5EF4-FFF2-40B4-BE49-F238E27FC236}">
                <a16:creationId xmlns:a16="http://schemas.microsoft.com/office/drawing/2014/main" id="{5A365E5B-9ECC-48ED-A2A1-E4E6F606AD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0AA6EB-5E23-464F-97D3-8192A18A2555}"/>
              </a:ext>
            </a:extLst>
          </p:cNvPr>
          <p:cNvSpPr>
            <a:spLocks noGrp="1"/>
          </p:cNvSpPr>
          <p:nvPr>
            <p:ph type="sldNum" sz="quarter" idx="12"/>
          </p:nvPr>
        </p:nvSpPr>
        <p:spPr/>
        <p:txBody>
          <a:bodyPr/>
          <a:lstStyle/>
          <a:p>
            <a:fld id="{F6AD87BD-D372-42A4-A159-00249BE9ECC3}" type="slidenum">
              <a:rPr lang="en-GB" smtClean="0"/>
              <a:t>‹#›</a:t>
            </a:fld>
            <a:endParaRPr lang="en-GB"/>
          </a:p>
        </p:txBody>
      </p:sp>
    </p:spTree>
    <p:extLst>
      <p:ext uri="{BB962C8B-B14F-4D97-AF65-F5344CB8AC3E}">
        <p14:creationId xmlns:p14="http://schemas.microsoft.com/office/powerpoint/2010/main" val="630304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0DF3-D852-4395-AA50-B32D0F5A28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F73064-BFED-4DA4-AE10-AE205CB791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1EF0D67-AA39-48D6-8E20-1225E34620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C4A6A46-4253-4F7E-96B6-3E72BFAB94BE}"/>
              </a:ext>
            </a:extLst>
          </p:cNvPr>
          <p:cNvSpPr>
            <a:spLocks noGrp="1"/>
          </p:cNvSpPr>
          <p:nvPr>
            <p:ph type="dt" sz="half" idx="10"/>
          </p:nvPr>
        </p:nvSpPr>
        <p:spPr/>
        <p:txBody>
          <a:bodyPr/>
          <a:lstStyle/>
          <a:p>
            <a:fld id="{19CA88D3-0291-4D4D-9757-63255D1774EE}" type="datetimeFigureOut">
              <a:rPr lang="en-GB" smtClean="0"/>
              <a:t>17/04/2020</a:t>
            </a:fld>
            <a:endParaRPr lang="en-GB"/>
          </a:p>
        </p:txBody>
      </p:sp>
      <p:sp>
        <p:nvSpPr>
          <p:cNvPr id="6" name="Footer Placeholder 5">
            <a:extLst>
              <a:ext uri="{FF2B5EF4-FFF2-40B4-BE49-F238E27FC236}">
                <a16:creationId xmlns:a16="http://schemas.microsoft.com/office/drawing/2014/main" id="{2569FF70-3C46-482F-8BEE-1038C86E8B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2D1662-117D-4EBB-88D7-634262ACA921}"/>
              </a:ext>
            </a:extLst>
          </p:cNvPr>
          <p:cNvSpPr>
            <a:spLocks noGrp="1"/>
          </p:cNvSpPr>
          <p:nvPr>
            <p:ph type="sldNum" sz="quarter" idx="12"/>
          </p:nvPr>
        </p:nvSpPr>
        <p:spPr/>
        <p:txBody>
          <a:bodyPr/>
          <a:lstStyle/>
          <a:p>
            <a:fld id="{F6AD87BD-D372-42A4-A159-00249BE9ECC3}" type="slidenum">
              <a:rPr lang="en-GB" smtClean="0"/>
              <a:t>‹#›</a:t>
            </a:fld>
            <a:endParaRPr lang="en-GB"/>
          </a:p>
        </p:txBody>
      </p:sp>
    </p:spTree>
    <p:extLst>
      <p:ext uri="{BB962C8B-B14F-4D97-AF65-F5344CB8AC3E}">
        <p14:creationId xmlns:p14="http://schemas.microsoft.com/office/powerpoint/2010/main" val="1357642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E8E3-6FB2-410A-8939-3AF9807E236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2AFADE-75AB-4E88-A01E-EC28A95595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9142BA-ED66-403C-BF97-ED545B25D2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114FF9E-5ADF-44B9-A469-4639001BFE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ACBA5D-BAE2-4449-8A9E-D3A67DA8BB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DDDB2B2-2084-4B61-BF99-4E5427A6DE6E}"/>
              </a:ext>
            </a:extLst>
          </p:cNvPr>
          <p:cNvSpPr>
            <a:spLocks noGrp="1"/>
          </p:cNvSpPr>
          <p:nvPr>
            <p:ph type="dt" sz="half" idx="10"/>
          </p:nvPr>
        </p:nvSpPr>
        <p:spPr/>
        <p:txBody>
          <a:bodyPr/>
          <a:lstStyle/>
          <a:p>
            <a:fld id="{19CA88D3-0291-4D4D-9757-63255D1774EE}" type="datetimeFigureOut">
              <a:rPr lang="en-GB" smtClean="0"/>
              <a:t>17/04/2020</a:t>
            </a:fld>
            <a:endParaRPr lang="en-GB"/>
          </a:p>
        </p:txBody>
      </p:sp>
      <p:sp>
        <p:nvSpPr>
          <p:cNvPr id="8" name="Footer Placeholder 7">
            <a:extLst>
              <a:ext uri="{FF2B5EF4-FFF2-40B4-BE49-F238E27FC236}">
                <a16:creationId xmlns:a16="http://schemas.microsoft.com/office/drawing/2014/main" id="{1834C138-E403-424B-B49F-0D5FC16EDAE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0EAE716-63A8-4044-BA38-58A536B06EC7}"/>
              </a:ext>
            </a:extLst>
          </p:cNvPr>
          <p:cNvSpPr>
            <a:spLocks noGrp="1"/>
          </p:cNvSpPr>
          <p:nvPr>
            <p:ph type="sldNum" sz="quarter" idx="12"/>
          </p:nvPr>
        </p:nvSpPr>
        <p:spPr/>
        <p:txBody>
          <a:bodyPr/>
          <a:lstStyle/>
          <a:p>
            <a:fld id="{F6AD87BD-D372-42A4-A159-00249BE9ECC3}" type="slidenum">
              <a:rPr lang="en-GB" smtClean="0"/>
              <a:t>‹#›</a:t>
            </a:fld>
            <a:endParaRPr lang="en-GB"/>
          </a:p>
        </p:txBody>
      </p:sp>
    </p:spTree>
    <p:extLst>
      <p:ext uri="{BB962C8B-B14F-4D97-AF65-F5344CB8AC3E}">
        <p14:creationId xmlns:p14="http://schemas.microsoft.com/office/powerpoint/2010/main" val="3875820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B75D4-3957-48EA-B9B7-B1059FC1CD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4119F3-58F0-403C-858D-0C7A5467EC47}"/>
              </a:ext>
            </a:extLst>
          </p:cNvPr>
          <p:cNvSpPr>
            <a:spLocks noGrp="1"/>
          </p:cNvSpPr>
          <p:nvPr>
            <p:ph type="dt" sz="half" idx="10"/>
          </p:nvPr>
        </p:nvSpPr>
        <p:spPr/>
        <p:txBody>
          <a:bodyPr/>
          <a:lstStyle/>
          <a:p>
            <a:fld id="{19CA88D3-0291-4D4D-9757-63255D1774EE}" type="datetimeFigureOut">
              <a:rPr lang="en-GB" smtClean="0"/>
              <a:t>17/04/2020</a:t>
            </a:fld>
            <a:endParaRPr lang="en-GB"/>
          </a:p>
        </p:txBody>
      </p:sp>
      <p:sp>
        <p:nvSpPr>
          <p:cNvPr id="4" name="Footer Placeholder 3">
            <a:extLst>
              <a:ext uri="{FF2B5EF4-FFF2-40B4-BE49-F238E27FC236}">
                <a16:creationId xmlns:a16="http://schemas.microsoft.com/office/drawing/2014/main" id="{6A68C5AE-9711-435C-A782-E120988AB15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BB7B505-2B06-485B-A075-303C8ECB1F16}"/>
              </a:ext>
            </a:extLst>
          </p:cNvPr>
          <p:cNvSpPr>
            <a:spLocks noGrp="1"/>
          </p:cNvSpPr>
          <p:nvPr>
            <p:ph type="sldNum" sz="quarter" idx="12"/>
          </p:nvPr>
        </p:nvSpPr>
        <p:spPr/>
        <p:txBody>
          <a:bodyPr/>
          <a:lstStyle/>
          <a:p>
            <a:fld id="{F6AD87BD-D372-42A4-A159-00249BE9ECC3}" type="slidenum">
              <a:rPr lang="en-GB" smtClean="0"/>
              <a:t>‹#›</a:t>
            </a:fld>
            <a:endParaRPr lang="en-GB"/>
          </a:p>
        </p:txBody>
      </p:sp>
    </p:spTree>
    <p:extLst>
      <p:ext uri="{BB962C8B-B14F-4D97-AF65-F5344CB8AC3E}">
        <p14:creationId xmlns:p14="http://schemas.microsoft.com/office/powerpoint/2010/main" val="3800315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DE22A0-494E-4AD3-A2B8-8016661FF6BF}"/>
              </a:ext>
            </a:extLst>
          </p:cNvPr>
          <p:cNvSpPr>
            <a:spLocks noGrp="1"/>
          </p:cNvSpPr>
          <p:nvPr>
            <p:ph type="dt" sz="half" idx="10"/>
          </p:nvPr>
        </p:nvSpPr>
        <p:spPr/>
        <p:txBody>
          <a:bodyPr/>
          <a:lstStyle/>
          <a:p>
            <a:fld id="{19CA88D3-0291-4D4D-9757-63255D1774EE}" type="datetimeFigureOut">
              <a:rPr lang="en-GB" smtClean="0"/>
              <a:t>17/04/2020</a:t>
            </a:fld>
            <a:endParaRPr lang="en-GB"/>
          </a:p>
        </p:txBody>
      </p:sp>
      <p:sp>
        <p:nvSpPr>
          <p:cNvPr id="3" name="Footer Placeholder 2">
            <a:extLst>
              <a:ext uri="{FF2B5EF4-FFF2-40B4-BE49-F238E27FC236}">
                <a16:creationId xmlns:a16="http://schemas.microsoft.com/office/drawing/2014/main" id="{8378E1E2-01E8-4098-B635-4216A674E1C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1513E3F-A179-47E2-8F1C-8CAF83291099}"/>
              </a:ext>
            </a:extLst>
          </p:cNvPr>
          <p:cNvSpPr>
            <a:spLocks noGrp="1"/>
          </p:cNvSpPr>
          <p:nvPr>
            <p:ph type="sldNum" sz="quarter" idx="12"/>
          </p:nvPr>
        </p:nvSpPr>
        <p:spPr/>
        <p:txBody>
          <a:bodyPr/>
          <a:lstStyle/>
          <a:p>
            <a:fld id="{F6AD87BD-D372-42A4-A159-00249BE9ECC3}" type="slidenum">
              <a:rPr lang="en-GB" smtClean="0"/>
              <a:t>‹#›</a:t>
            </a:fld>
            <a:endParaRPr lang="en-GB"/>
          </a:p>
        </p:txBody>
      </p:sp>
    </p:spTree>
    <p:extLst>
      <p:ext uri="{BB962C8B-B14F-4D97-AF65-F5344CB8AC3E}">
        <p14:creationId xmlns:p14="http://schemas.microsoft.com/office/powerpoint/2010/main" val="2266950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90D73-A73A-4F3B-852E-CA51C903DF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631B6A3-CCE9-423D-9965-74BFDB7BD1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C1E4CA4-E35A-47DA-A665-2C0DA9E3CF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E27230-1595-4D6A-8EE0-AC1AF555F238}"/>
              </a:ext>
            </a:extLst>
          </p:cNvPr>
          <p:cNvSpPr>
            <a:spLocks noGrp="1"/>
          </p:cNvSpPr>
          <p:nvPr>
            <p:ph type="dt" sz="half" idx="10"/>
          </p:nvPr>
        </p:nvSpPr>
        <p:spPr/>
        <p:txBody>
          <a:bodyPr/>
          <a:lstStyle/>
          <a:p>
            <a:fld id="{19CA88D3-0291-4D4D-9757-63255D1774EE}" type="datetimeFigureOut">
              <a:rPr lang="en-GB" smtClean="0"/>
              <a:t>17/04/2020</a:t>
            </a:fld>
            <a:endParaRPr lang="en-GB"/>
          </a:p>
        </p:txBody>
      </p:sp>
      <p:sp>
        <p:nvSpPr>
          <p:cNvPr id="6" name="Footer Placeholder 5">
            <a:extLst>
              <a:ext uri="{FF2B5EF4-FFF2-40B4-BE49-F238E27FC236}">
                <a16:creationId xmlns:a16="http://schemas.microsoft.com/office/drawing/2014/main" id="{33F6393F-BF52-4859-BE39-D0C69EE35F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FD5880-82D0-4997-BA8D-A77BFBAE952D}"/>
              </a:ext>
            </a:extLst>
          </p:cNvPr>
          <p:cNvSpPr>
            <a:spLocks noGrp="1"/>
          </p:cNvSpPr>
          <p:nvPr>
            <p:ph type="sldNum" sz="quarter" idx="12"/>
          </p:nvPr>
        </p:nvSpPr>
        <p:spPr/>
        <p:txBody>
          <a:bodyPr/>
          <a:lstStyle/>
          <a:p>
            <a:fld id="{F6AD87BD-D372-42A4-A159-00249BE9ECC3}" type="slidenum">
              <a:rPr lang="en-GB" smtClean="0"/>
              <a:t>‹#›</a:t>
            </a:fld>
            <a:endParaRPr lang="en-GB"/>
          </a:p>
        </p:txBody>
      </p:sp>
    </p:spTree>
    <p:extLst>
      <p:ext uri="{BB962C8B-B14F-4D97-AF65-F5344CB8AC3E}">
        <p14:creationId xmlns:p14="http://schemas.microsoft.com/office/powerpoint/2010/main" val="1277764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DC2A0-BE54-477C-AABD-7ADF5D9E65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263A9F6-600D-4BE0-A8DA-E747D9BC62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D5EB1C-0A45-4260-9228-684B21B92F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657FE1-65CF-43CA-AE07-942129F306E4}"/>
              </a:ext>
            </a:extLst>
          </p:cNvPr>
          <p:cNvSpPr>
            <a:spLocks noGrp="1"/>
          </p:cNvSpPr>
          <p:nvPr>
            <p:ph type="dt" sz="half" idx="10"/>
          </p:nvPr>
        </p:nvSpPr>
        <p:spPr/>
        <p:txBody>
          <a:bodyPr/>
          <a:lstStyle/>
          <a:p>
            <a:fld id="{19CA88D3-0291-4D4D-9757-63255D1774EE}" type="datetimeFigureOut">
              <a:rPr lang="en-GB" smtClean="0"/>
              <a:t>17/04/2020</a:t>
            </a:fld>
            <a:endParaRPr lang="en-GB"/>
          </a:p>
        </p:txBody>
      </p:sp>
      <p:sp>
        <p:nvSpPr>
          <p:cNvPr id="6" name="Footer Placeholder 5">
            <a:extLst>
              <a:ext uri="{FF2B5EF4-FFF2-40B4-BE49-F238E27FC236}">
                <a16:creationId xmlns:a16="http://schemas.microsoft.com/office/drawing/2014/main" id="{7E68CDE9-0E5C-413A-B773-9227639021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4C4FC90-76A7-4C03-A980-3DFE3B5FA8EB}"/>
              </a:ext>
            </a:extLst>
          </p:cNvPr>
          <p:cNvSpPr>
            <a:spLocks noGrp="1"/>
          </p:cNvSpPr>
          <p:nvPr>
            <p:ph type="sldNum" sz="quarter" idx="12"/>
          </p:nvPr>
        </p:nvSpPr>
        <p:spPr/>
        <p:txBody>
          <a:bodyPr/>
          <a:lstStyle/>
          <a:p>
            <a:fld id="{F6AD87BD-D372-42A4-A159-00249BE9ECC3}" type="slidenum">
              <a:rPr lang="en-GB" smtClean="0"/>
              <a:t>‹#›</a:t>
            </a:fld>
            <a:endParaRPr lang="en-GB"/>
          </a:p>
        </p:txBody>
      </p:sp>
    </p:spTree>
    <p:extLst>
      <p:ext uri="{BB962C8B-B14F-4D97-AF65-F5344CB8AC3E}">
        <p14:creationId xmlns:p14="http://schemas.microsoft.com/office/powerpoint/2010/main" val="1260834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F84143-BE34-4EA5-9916-272CA1E0FE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D97CAE-6BE2-43CA-BB29-DC48EDC706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349374-CE5B-4BE4-AC25-A7B270E46A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CA88D3-0291-4D4D-9757-63255D1774EE}" type="datetimeFigureOut">
              <a:rPr lang="en-GB" smtClean="0"/>
              <a:t>17/04/2020</a:t>
            </a:fld>
            <a:endParaRPr lang="en-GB"/>
          </a:p>
        </p:txBody>
      </p:sp>
      <p:sp>
        <p:nvSpPr>
          <p:cNvPr id="5" name="Footer Placeholder 4">
            <a:extLst>
              <a:ext uri="{FF2B5EF4-FFF2-40B4-BE49-F238E27FC236}">
                <a16:creationId xmlns:a16="http://schemas.microsoft.com/office/drawing/2014/main" id="{245A8481-D8A3-42A5-BF66-CDC3D7C5E8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D2631DD-C1B9-4EBB-9FC4-2E7CF30759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D87BD-D372-42A4-A159-00249BE9ECC3}" type="slidenum">
              <a:rPr lang="en-GB" smtClean="0"/>
              <a:t>‹#›</a:t>
            </a:fld>
            <a:endParaRPr lang="en-GB"/>
          </a:p>
        </p:txBody>
      </p:sp>
    </p:spTree>
    <p:extLst>
      <p:ext uri="{BB962C8B-B14F-4D97-AF65-F5344CB8AC3E}">
        <p14:creationId xmlns:p14="http://schemas.microsoft.com/office/powerpoint/2010/main" val="4059528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10.png"/><Relationship Id="rId5" Type="http://schemas.microsoft.com/office/2007/relationships/hdphoto" Target="../media/hdphoto6.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close up of a logo&#10;&#10;Description automatically generated">
            <a:extLst>
              <a:ext uri="{FF2B5EF4-FFF2-40B4-BE49-F238E27FC236}">
                <a16:creationId xmlns:a16="http://schemas.microsoft.com/office/drawing/2014/main" id="{75890414-3D02-40FC-9BD1-BFF57ADA06B8}"/>
              </a:ext>
            </a:extLst>
          </p:cNvPr>
          <p:cNvPicPr>
            <a:picLocks noChangeAspect="1"/>
          </p:cNvPicPr>
          <p:nvPr/>
        </p:nvPicPr>
        <p:blipFill>
          <a:blip r:embed="rId2"/>
          <a:stretch>
            <a:fillRect/>
          </a:stretch>
        </p:blipFill>
        <p:spPr>
          <a:xfrm>
            <a:off x="643467" y="1727089"/>
            <a:ext cx="7047923" cy="3399586"/>
          </a:xfrm>
          <a:prstGeom prst="rect">
            <a:avLst/>
          </a:prstGeom>
        </p:spPr>
      </p:pic>
      <p:grpSp>
        <p:nvGrpSpPr>
          <p:cNvPr id="11" name="Group 10">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2"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Rectangle 2">
            <a:extLst>
              <a:ext uri="{FF2B5EF4-FFF2-40B4-BE49-F238E27FC236}">
                <a16:creationId xmlns:a16="http://schemas.microsoft.com/office/drawing/2014/main" id="{6ADD56D0-C92D-4DC7-A98C-F1FFAF5F08D6}"/>
              </a:ext>
            </a:extLst>
          </p:cNvPr>
          <p:cNvSpPr/>
          <p:nvPr/>
        </p:nvSpPr>
        <p:spPr>
          <a:xfrm>
            <a:off x="1631576" y="3245224"/>
            <a:ext cx="5163671" cy="49769"/>
          </a:xfrm>
          <a:prstGeom prst="rect">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298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5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25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D9D42391-D8AB-49F8-A779-B09F3053E14A}"/>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WatercolorSponge/>
                    </a14:imgEffect>
                    <a14:imgEffect>
                      <a14:brightnessContrast bright="20000" contrast="40000"/>
                    </a14:imgEffect>
                  </a14:imgLayer>
                </a14:imgProps>
              </a:ext>
              <a:ext uri="{28A0092B-C50C-407E-A947-70E740481C1C}">
                <a14:useLocalDpi xmlns:a14="http://schemas.microsoft.com/office/drawing/2010/main" val="0"/>
              </a:ext>
            </a:extLst>
          </a:blip>
          <a:srcRect t="9091" r="16117"/>
          <a:stretch/>
        </p:blipFill>
        <p:spPr>
          <a:xfrm>
            <a:off x="3523488" y="10"/>
            <a:ext cx="8668512" cy="6857990"/>
          </a:xfrm>
          <a:prstGeom prst="rect">
            <a:avLst/>
          </a:prstGeom>
        </p:spPr>
      </p:pic>
      <p:sp>
        <p:nvSpPr>
          <p:cNvPr id="48" name="Rectangle 4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2F4874-BCED-440D-BD6D-E8E8763B49B0}"/>
              </a:ext>
            </a:extLst>
          </p:cNvPr>
          <p:cNvSpPr>
            <a:spLocks noGrp="1"/>
          </p:cNvSpPr>
          <p:nvPr>
            <p:ph type="ctrTitle"/>
          </p:nvPr>
        </p:nvSpPr>
        <p:spPr>
          <a:xfrm>
            <a:off x="477981" y="1122363"/>
            <a:ext cx="4023360" cy="3204134"/>
          </a:xfrm>
        </p:spPr>
        <p:txBody>
          <a:bodyPr anchor="b">
            <a:normAutofit/>
          </a:bodyPr>
          <a:lstStyle/>
          <a:p>
            <a:pPr algn="l"/>
            <a:r>
              <a:rPr lang="en-GB" sz="4800" b="1"/>
              <a:t>SHIPS</a:t>
            </a:r>
            <a:br>
              <a:rPr lang="en-GB" sz="4800" b="1"/>
            </a:br>
            <a:endParaRPr lang="en-GB" sz="4800" b="1"/>
          </a:p>
        </p:txBody>
      </p:sp>
      <p:sp>
        <p:nvSpPr>
          <p:cNvPr id="3" name="Subtitle 2">
            <a:extLst>
              <a:ext uri="{FF2B5EF4-FFF2-40B4-BE49-F238E27FC236}">
                <a16:creationId xmlns:a16="http://schemas.microsoft.com/office/drawing/2014/main" id="{8B979BEB-7E6A-4FD5-A57A-89C8047A363B}"/>
              </a:ext>
            </a:extLst>
          </p:cNvPr>
          <p:cNvSpPr>
            <a:spLocks noGrp="1"/>
          </p:cNvSpPr>
          <p:nvPr>
            <p:ph type="subTitle" idx="1"/>
          </p:nvPr>
        </p:nvSpPr>
        <p:spPr>
          <a:xfrm>
            <a:off x="477980" y="4872922"/>
            <a:ext cx="4023359" cy="1208141"/>
          </a:xfrm>
        </p:spPr>
        <p:txBody>
          <a:bodyPr>
            <a:normAutofit/>
          </a:bodyPr>
          <a:lstStyle/>
          <a:p>
            <a:pPr algn="l"/>
            <a:r>
              <a:rPr lang="en-GB" sz="2000"/>
              <a:t>AND SHIPBUILDING</a:t>
            </a:r>
          </a:p>
        </p:txBody>
      </p:sp>
      <p:sp>
        <p:nvSpPr>
          <p:cNvPr id="50" name="Rectangle 4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2" name="Rectangle 5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E9C6E0D-B249-493D-973A-5C11BD557D9E}"/>
              </a:ext>
            </a:extLst>
          </p:cNvPr>
          <p:cNvSpPr/>
          <p:nvPr/>
        </p:nvSpPr>
        <p:spPr>
          <a:xfrm>
            <a:off x="477980" y="4524408"/>
            <a:ext cx="421386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close up of a logo&#10;&#10;Description automatically generated">
            <a:extLst>
              <a:ext uri="{FF2B5EF4-FFF2-40B4-BE49-F238E27FC236}">
                <a16:creationId xmlns:a16="http://schemas.microsoft.com/office/drawing/2014/main" id="{BDE65417-1133-4217-995A-05E1FBE177E1}"/>
              </a:ext>
            </a:extLst>
          </p:cNvPr>
          <p:cNvPicPr>
            <a:picLocks noChangeAspect="1"/>
          </p:cNvPicPr>
          <p:nvPr/>
        </p:nvPicPr>
        <p:blipFill>
          <a:blip r:embed="rId4"/>
          <a:stretch>
            <a:fillRect/>
          </a:stretch>
        </p:blipFill>
        <p:spPr>
          <a:xfrm>
            <a:off x="-3522520" y="-338358"/>
            <a:ext cx="2805660" cy="676715"/>
          </a:xfrm>
          <a:prstGeom prst="rect">
            <a:avLst/>
          </a:prstGeom>
          <a:solidFill>
            <a:schemeClr val="bg1"/>
          </a:solidFill>
        </p:spPr>
      </p:pic>
      <p:sp>
        <p:nvSpPr>
          <p:cNvPr id="6" name="Rectangle 5">
            <a:extLst>
              <a:ext uri="{FF2B5EF4-FFF2-40B4-BE49-F238E27FC236}">
                <a16:creationId xmlns:a16="http://schemas.microsoft.com/office/drawing/2014/main" id="{AA62D03B-FC2D-40AA-8548-145B45B83BFF}"/>
              </a:ext>
            </a:extLst>
          </p:cNvPr>
          <p:cNvSpPr/>
          <p:nvPr/>
        </p:nvSpPr>
        <p:spPr>
          <a:xfrm>
            <a:off x="0" y="345426"/>
            <a:ext cx="1897380" cy="5918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300263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edg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5BA49487-3FDB-4FB7-9D50-2B4F9454D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5" name="Rectangle 54">
            <a:extLst>
              <a:ext uri="{FF2B5EF4-FFF2-40B4-BE49-F238E27FC236}">
                <a16:creationId xmlns:a16="http://schemas.microsoft.com/office/drawing/2014/main" id="{1C938212-FA12-4FF1-87C8-ACDE99D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FC6EEFD-DB1E-4996-9FCF-05BB134533D3}"/>
              </a:ext>
            </a:extLst>
          </p:cNvPr>
          <p:cNvSpPr>
            <a:spLocks noGrp="1"/>
          </p:cNvSpPr>
          <p:nvPr>
            <p:ph type="title"/>
          </p:nvPr>
        </p:nvSpPr>
        <p:spPr>
          <a:xfrm>
            <a:off x="838200" y="4440602"/>
            <a:ext cx="3345554" cy="1645920"/>
          </a:xfrm>
        </p:spPr>
        <p:txBody>
          <a:bodyPr vert="horz" lIns="91440" tIns="45720" rIns="91440" bIns="45720" rtlCol="0" anchor="ctr">
            <a:normAutofit/>
          </a:bodyPr>
          <a:lstStyle/>
          <a:p>
            <a:r>
              <a:rPr lang="en-US" sz="3600" b="1" dirty="0"/>
              <a:t>Down to the Sea</a:t>
            </a:r>
          </a:p>
        </p:txBody>
      </p:sp>
      <p:pic>
        <p:nvPicPr>
          <p:cNvPr id="9" name="Picture 8" descr="A picture containing object, indoor, clock, white&#10;&#10;Description automatically generated">
            <a:extLst>
              <a:ext uri="{FF2B5EF4-FFF2-40B4-BE49-F238E27FC236}">
                <a16:creationId xmlns:a16="http://schemas.microsoft.com/office/drawing/2014/main" id="{454913FC-8F72-45B4-9CAE-4BB7DE81E27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0" b="89980" l="7242" r="90000">
                        <a14:foregroundMark x1="10303" y1="44929" x2="7242" y2="51030"/>
                        <a14:foregroundMark x1="7242" y1="51030" x2="10939" y2="53899"/>
                        <a14:backgroundMark x1="53333" y1="44040" x2="66818" y2="12444"/>
                        <a14:backgroundMark x1="44636" y1="53899" x2="35303" y2="73212"/>
                        <a14:backgroundMark x1="35303" y1="73212" x2="25394" y2="83192"/>
                        <a14:backgroundMark x1="25394" y1="83192" x2="25303" y2="83192"/>
                        <a14:backgroundMark x1="11152" y1="46384" x2="10515" y2="52444"/>
                      </a14:backgroundRemoval>
                    </a14:imgEffect>
                    <a14:imgEffect>
                      <a14:colorTemperature colorTemp="11200"/>
                    </a14:imgEffect>
                  </a14:imgLayer>
                </a14:imgProps>
              </a:ext>
              <a:ext uri="{28A0092B-C50C-407E-A947-70E740481C1C}">
                <a14:useLocalDpi xmlns:a14="http://schemas.microsoft.com/office/drawing/2010/main" val="0"/>
              </a:ext>
            </a:extLst>
          </a:blip>
          <a:srcRect t="9713" r="-3" b="7386"/>
          <a:stretch/>
        </p:blipFill>
        <p:spPr>
          <a:xfrm rot="18870868">
            <a:off x="4822045" y="4132217"/>
            <a:ext cx="3026779" cy="2263090"/>
          </a:xfrm>
          <a:prstGeom prst="rect">
            <a:avLst/>
          </a:prstGeom>
        </p:spPr>
      </p:pic>
      <p:pic>
        <p:nvPicPr>
          <p:cNvPr id="5" name="Picture 4" descr="A picture containing ware, plane, black, photo&#10;&#10;Description automatically generated">
            <a:extLst>
              <a:ext uri="{FF2B5EF4-FFF2-40B4-BE49-F238E27FC236}">
                <a16:creationId xmlns:a16="http://schemas.microsoft.com/office/drawing/2014/main" id="{125B57E5-497C-4DB4-B1BE-75BA143FC5A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colorTemperature colorTemp="11200"/>
                    </a14:imgEffect>
                  </a14:imgLayer>
                </a14:imgProps>
              </a:ext>
              <a:ext uri="{28A0092B-C50C-407E-A947-70E740481C1C}">
                <a14:useLocalDpi xmlns:a14="http://schemas.microsoft.com/office/drawing/2010/main" val="0"/>
              </a:ext>
            </a:extLst>
          </a:blip>
          <a:srcRect r="24717" b="1"/>
          <a:stretch/>
        </p:blipFill>
        <p:spPr>
          <a:xfrm rot="5400000">
            <a:off x="8415292" y="3179807"/>
            <a:ext cx="3134321" cy="3122509"/>
          </a:xfrm>
          <a:prstGeom prst="rect">
            <a:avLst/>
          </a:prstGeom>
        </p:spPr>
      </p:pic>
      <p:pic>
        <p:nvPicPr>
          <p:cNvPr id="7" name="Picture 6" descr="A picture containing sitting, metal, hanging, black&#10;&#10;Description automatically generated">
            <a:extLst>
              <a:ext uri="{FF2B5EF4-FFF2-40B4-BE49-F238E27FC236}">
                <a16:creationId xmlns:a16="http://schemas.microsoft.com/office/drawing/2014/main" id="{17BB9736-79F0-44CF-9C54-DE6A2632DF8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172" b="99434" l="10000" r="90000">
                        <a14:foregroundMark x1="19636" y1="17091" x2="19424" y2="5212"/>
                        <a14:foregroundMark x1="65061" y1="82909" x2="86364" y2="99434"/>
                        <a14:foregroundMark x1="86364" y1="99434" x2="86364" y2="99434"/>
                      </a14:backgroundRemoval>
                    </a14:imgEffect>
                    <a14:imgEffect>
                      <a14:colorTemperature colorTemp="11200"/>
                    </a14:imgEffect>
                  </a14:imgLayer>
                </a14:imgProps>
              </a:ext>
              <a:ext uri="{28A0092B-C50C-407E-A947-70E740481C1C}">
                <a14:useLocalDpi xmlns:a14="http://schemas.microsoft.com/office/drawing/2010/main" val="0"/>
              </a:ext>
            </a:extLst>
          </a:blip>
          <a:srcRect r="25280" b="-3"/>
          <a:stretch/>
        </p:blipFill>
        <p:spPr>
          <a:xfrm rot="5677048">
            <a:off x="522540" y="81582"/>
            <a:ext cx="4243548" cy="4259575"/>
          </a:xfrm>
          <a:prstGeom prst="rect">
            <a:avLst/>
          </a:prstGeom>
        </p:spPr>
      </p:pic>
      <p:sp>
        <p:nvSpPr>
          <p:cNvPr id="57" name="Rectangle 56">
            <a:extLst>
              <a:ext uri="{FF2B5EF4-FFF2-40B4-BE49-F238E27FC236}">
                <a16:creationId xmlns:a16="http://schemas.microsoft.com/office/drawing/2014/main" id="{369F152D-E540-4B48-BA11-2ADF043C6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0C059F7E-04C4-4C46-9B3E-E5CE267E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12098"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F35ECF82-3E88-4E95-961E-AC996A3F39D5}"/>
              </a:ext>
            </a:extLst>
          </p:cNvPr>
          <p:cNvSpPr>
            <a:spLocks noGrp="1"/>
          </p:cNvSpPr>
          <p:nvPr>
            <p:ph type="body" idx="1"/>
          </p:nvPr>
        </p:nvSpPr>
        <p:spPr>
          <a:xfrm>
            <a:off x="5221783" y="320040"/>
            <a:ext cx="6516958" cy="3912576"/>
          </a:xfrm>
        </p:spPr>
        <p:txBody>
          <a:bodyPr vert="horz" lIns="91440" tIns="45720" rIns="91440" bIns="45720" rtlCol="0" anchor="ctr">
            <a:normAutofit/>
          </a:bodyPr>
          <a:lstStyle/>
          <a:p>
            <a:r>
              <a:rPr lang="en-US" sz="2600" b="0" dirty="0">
                <a:latin typeface="+mj-lt"/>
              </a:rPr>
              <a:t>For centuries, Caymanians have "gone down to the sea" in ships made only with the basic tools of the shipwright's trade. With little capital or sophisticated equipment, they found ways to design and build seagoing vessels with tools such as the adze, saw, chisel, plane, and brace. </a:t>
            </a:r>
          </a:p>
          <a:p>
            <a:pPr indent="-228600">
              <a:buFont typeface="Arial" panose="020B0604020202020204" pitchFamily="34" charset="0"/>
              <a:buChar char="•"/>
            </a:pPr>
            <a:endParaRPr lang="en-US" sz="1400" dirty="0"/>
          </a:p>
        </p:txBody>
      </p:sp>
      <p:sp>
        <p:nvSpPr>
          <p:cNvPr id="10" name="TextBox 9">
            <a:extLst>
              <a:ext uri="{FF2B5EF4-FFF2-40B4-BE49-F238E27FC236}">
                <a16:creationId xmlns:a16="http://schemas.microsoft.com/office/drawing/2014/main" id="{530FC1FB-5EB4-47F8-A304-A4A97E0825DD}"/>
              </a:ext>
            </a:extLst>
          </p:cNvPr>
          <p:cNvSpPr txBox="1"/>
          <p:nvPr/>
        </p:nvSpPr>
        <p:spPr>
          <a:xfrm>
            <a:off x="6860170" y="5277620"/>
            <a:ext cx="851338" cy="369332"/>
          </a:xfrm>
          <a:prstGeom prst="rect">
            <a:avLst/>
          </a:prstGeom>
          <a:noFill/>
        </p:spPr>
        <p:txBody>
          <a:bodyPr wrap="square" rtlCol="0">
            <a:spAutoFit/>
          </a:bodyPr>
          <a:lstStyle/>
          <a:p>
            <a:pPr>
              <a:spcAft>
                <a:spcPts val="600"/>
              </a:spcAft>
            </a:pPr>
            <a:r>
              <a:rPr lang="en-US" dirty="0"/>
              <a:t>Auger</a:t>
            </a:r>
            <a:endParaRPr lang="en-GB" dirty="0"/>
          </a:p>
        </p:txBody>
      </p:sp>
      <p:sp>
        <p:nvSpPr>
          <p:cNvPr id="11" name="TextBox 10">
            <a:extLst>
              <a:ext uri="{FF2B5EF4-FFF2-40B4-BE49-F238E27FC236}">
                <a16:creationId xmlns:a16="http://schemas.microsoft.com/office/drawing/2014/main" id="{A7D65A3D-ECD9-4E6F-836D-B262C202C92D}"/>
              </a:ext>
            </a:extLst>
          </p:cNvPr>
          <p:cNvSpPr txBox="1"/>
          <p:nvPr/>
        </p:nvSpPr>
        <p:spPr>
          <a:xfrm>
            <a:off x="10298599" y="5630169"/>
            <a:ext cx="1040524" cy="646331"/>
          </a:xfrm>
          <a:prstGeom prst="rect">
            <a:avLst/>
          </a:prstGeom>
          <a:noFill/>
        </p:spPr>
        <p:txBody>
          <a:bodyPr wrap="square" rtlCol="0">
            <a:spAutoFit/>
          </a:bodyPr>
          <a:lstStyle/>
          <a:p>
            <a:pPr>
              <a:spcAft>
                <a:spcPts val="600"/>
              </a:spcAft>
            </a:pPr>
            <a:r>
              <a:rPr lang="en-US" dirty="0"/>
              <a:t>Pitch Scrapper</a:t>
            </a:r>
            <a:endParaRPr lang="en-GB" dirty="0"/>
          </a:p>
        </p:txBody>
      </p:sp>
      <p:sp>
        <p:nvSpPr>
          <p:cNvPr id="12" name="TextBox 11">
            <a:extLst>
              <a:ext uri="{FF2B5EF4-FFF2-40B4-BE49-F238E27FC236}">
                <a16:creationId xmlns:a16="http://schemas.microsoft.com/office/drawing/2014/main" id="{C0BE9B8C-E965-434A-8B7E-65068B84D707}"/>
              </a:ext>
            </a:extLst>
          </p:cNvPr>
          <p:cNvSpPr txBox="1"/>
          <p:nvPr/>
        </p:nvSpPr>
        <p:spPr>
          <a:xfrm>
            <a:off x="8421198" y="7910115"/>
            <a:ext cx="1718441" cy="369332"/>
          </a:xfrm>
          <a:prstGeom prst="rect">
            <a:avLst/>
          </a:prstGeom>
          <a:noFill/>
        </p:spPr>
        <p:txBody>
          <a:bodyPr wrap="square" rtlCol="0">
            <a:spAutoFit/>
          </a:bodyPr>
          <a:lstStyle/>
          <a:p>
            <a:pPr>
              <a:spcAft>
                <a:spcPts val="600"/>
              </a:spcAft>
            </a:pPr>
            <a:r>
              <a:rPr lang="en-US" dirty="0">
                <a:solidFill>
                  <a:schemeClr val="bg1"/>
                </a:solidFill>
              </a:rPr>
              <a:t>Caulking Iron</a:t>
            </a:r>
            <a:endParaRPr lang="en-GB" dirty="0">
              <a:solidFill>
                <a:schemeClr val="bg1"/>
              </a:solidFill>
            </a:endParaRPr>
          </a:p>
        </p:txBody>
      </p:sp>
      <p:sp>
        <p:nvSpPr>
          <p:cNvPr id="13" name="TextBox 12">
            <a:extLst>
              <a:ext uri="{FF2B5EF4-FFF2-40B4-BE49-F238E27FC236}">
                <a16:creationId xmlns:a16="http://schemas.microsoft.com/office/drawing/2014/main" id="{9D948E55-AD84-48AC-BABA-D2425EEB085F}"/>
              </a:ext>
            </a:extLst>
          </p:cNvPr>
          <p:cNvSpPr txBox="1"/>
          <p:nvPr/>
        </p:nvSpPr>
        <p:spPr>
          <a:xfrm>
            <a:off x="12701491" y="3206623"/>
            <a:ext cx="1428789" cy="369332"/>
          </a:xfrm>
          <a:prstGeom prst="rect">
            <a:avLst/>
          </a:prstGeom>
          <a:noFill/>
        </p:spPr>
        <p:txBody>
          <a:bodyPr wrap="square" rtlCol="0">
            <a:spAutoFit/>
          </a:bodyPr>
          <a:lstStyle/>
          <a:p>
            <a:pPr>
              <a:spcAft>
                <a:spcPts val="600"/>
              </a:spcAft>
            </a:pPr>
            <a:r>
              <a:rPr lang="en-US" dirty="0">
                <a:solidFill>
                  <a:schemeClr val="bg1"/>
                </a:solidFill>
              </a:rPr>
              <a:t>Pitch Scraper</a:t>
            </a:r>
            <a:endParaRPr lang="en-GB" dirty="0">
              <a:solidFill>
                <a:schemeClr val="bg1"/>
              </a:solidFill>
            </a:endParaRPr>
          </a:p>
        </p:txBody>
      </p:sp>
      <p:sp>
        <p:nvSpPr>
          <p:cNvPr id="14" name="Rectangle 13">
            <a:extLst>
              <a:ext uri="{FF2B5EF4-FFF2-40B4-BE49-F238E27FC236}">
                <a16:creationId xmlns:a16="http://schemas.microsoft.com/office/drawing/2014/main" id="{6A65C1BF-F407-4BC5-835D-3DF3C95CD3AB}"/>
              </a:ext>
            </a:extLst>
          </p:cNvPr>
          <p:cNvSpPr/>
          <p:nvPr/>
        </p:nvSpPr>
        <p:spPr>
          <a:xfrm>
            <a:off x="486783" y="4137065"/>
            <a:ext cx="421386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34DFEA44-AB7D-4515-AF99-8C4833864D39}"/>
              </a:ext>
            </a:extLst>
          </p:cNvPr>
          <p:cNvSpPr txBox="1"/>
          <p:nvPr/>
        </p:nvSpPr>
        <p:spPr>
          <a:xfrm>
            <a:off x="2288910" y="3287258"/>
            <a:ext cx="1574429" cy="369332"/>
          </a:xfrm>
          <a:prstGeom prst="rect">
            <a:avLst/>
          </a:prstGeom>
          <a:noFill/>
        </p:spPr>
        <p:txBody>
          <a:bodyPr wrap="square" rtlCol="0">
            <a:spAutoFit/>
          </a:bodyPr>
          <a:lstStyle/>
          <a:p>
            <a:r>
              <a:rPr lang="en-US" dirty="0"/>
              <a:t>Caulking Iron</a:t>
            </a:r>
            <a:endParaRPr lang="en-GB" dirty="0"/>
          </a:p>
        </p:txBody>
      </p:sp>
      <p:pic>
        <p:nvPicPr>
          <p:cNvPr id="16" name="Picture 15">
            <a:extLst>
              <a:ext uri="{FF2B5EF4-FFF2-40B4-BE49-F238E27FC236}">
                <a16:creationId xmlns:a16="http://schemas.microsoft.com/office/drawing/2014/main" id="{5165231A-B1A1-4C5A-A992-60BED769FA72}"/>
              </a:ext>
            </a:extLst>
          </p:cNvPr>
          <p:cNvPicPr>
            <a:picLocks noChangeAspect="1"/>
          </p:cNvPicPr>
          <p:nvPr/>
        </p:nvPicPr>
        <p:blipFill>
          <a:blip r:embed="rId8"/>
          <a:stretch>
            <a:fillRect/>
          </a:stretch>
        </p:blipFill>
        <p:spPr>
          <a:xfrm rot="5400000">
            <a:off x="-527573" y="5264334"/>
            <a:ext cx="1908213" cy="603556"/>
          </a:xfrm>
          <a:prstGeom prst="rect">
            <a:avLst/>
          </a:prstGeom>
        </p:spPr>
      </p:pic>
    </p:spTree>
    <p:extLst>
      <p:ext uri="{BB962C8B-B14F-4D97-AF65-F5344CB8AC3E}">
        <p14:creationId xmlns:p14="http://schemas.microsoft.com/office/powerpoint/2010/main" val="329869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10" grpId="0"/>
      <p:bldP spid="11" grpId="0"/>
      <p:bldP spid="14"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knife&#10;&#10;Description automatically generated">
            <a:extLst>
              <a:ext uri="{FF2B5EF4-FFF2-40B4-BE49-F238E27FC236}">
                <a16:creationId xmlns:a16="http://schemas.microsoft.com/office/drawing/2014/main" id="{9658F718-0B83-4CDF-B2F2-C20C060567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2" b="89962" l="6675" r="95070">
                        <a14:foregroundMark x1="6700" y1="70881" x2="10063" y2="83065"/>
                        <a14:foregroundMark x1="95070" y1="48812" x2="94058" y2="52337"/>
                      </a14:backgroundRemoval>
                    </a14:imgEffect>
                  </a14:imgLayer>
                </a14:imgProps>
              </a:ext>
              <a:ext uri="{28A0092B-C50C-407E-A947-70E740481C1C}">
                <a14:useLocalDpi xmlns:a14="http://schemas.microsoft.com/office/drawing/2010/main" val="0"/>
              </a:ext>
            </a:extLst>
          </a:blip>
          <a:stretch>
            <a:fillRect/>
          </a:stretch>
        </p:blipFill>
        <p:spPr>
          <a:xfrm rot="463976">
            <a:off x="5074217" y="3694553"/>
            <a:ext cx="6994300" cy="2308117"/>
          </a:xfrm>
          <a:prstGeom prst="rect">
            <a:avLst/>
          </a:prstGeom>
        </p:spPr>
      </p:pic>
      <p:pic>
        <p:nvPicPr>
          <p:cNvPr id="10" name="Picture 9" descr="A picture containing knife&#10;&#10;Description automatically generated">
            <a:extLst>
              <a:ext uri="{FF2B5EF4-FFF2-40B4-BE49-F238E27FC236}">
                <a16:creationId xmlns:a16="http://schemas.microsoft.com/office/drawing/2014/main" id="{D6513CCC-3CBA-44EF-98D8-EAE208E0066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57" b="93008" l="5813" r="96533">
                        <a14:foregroundMark x1="10428" y1="55518" x2="6986" y2="71104"/>
                        <a14:foregroundMark x1="6986" y1="71104" x2="6265" y2="82446"/>
                        <a14:foregroundMark x1="5996" y1="82387" x2="5865" y2="62932"/>
                        <a14:foregroundMark x1="94734" y1="43387" x2="92440" y2="86521"/>
                        <a14:foregroundMark x1="92440" y1="86521" x2="87696" y2="92081"/>
                        <a14:foregroundMark x1="87696" y1="92081" x2="83707" y2="93008"/>
                        <a14:foregroundMark x1="83707" y1="93008" x2="82664" y2="86605"/>
                        <a14:foregroundMark x1="96533" y1="45493" x2="88686" y2="59730"/>
                        <a14:foregroundMark x1="88686" y1="59730" x2="88686" y2="59730"/>
                        <a14:backgroundMark x1="6022" y1="82393" x2="5865" y2="89806"/>
                      </a14:backgroundRemoval>
                    </a14:imgEffect>
                  </a14:imgLayer>
                </a14:imgProps>
              </a:ext>
              <a:ext uri="{28A0092B-C50C-407E-A947-70E740481C1C}">
                <a14:useLocalDpi xmlns:a14="http://schemas.microsoft.com/office/drawing/2010/main" val="0"/>
              </a:ext>
            </a:extLst>
          </a:blip>
          <a:stretch>
            <a:fillRect/>
          </a:stretch>
        </p:blipFill>
        <p:spPr>
          <a:xfrm>
            <a:off x="5408557" y="2670555"/>
            <a:ext cx="4474013" cy="1386945"/>
          </a:xfrm>
          <a:prstGeom prst="rect">
            <a:avLst/>
          </a:prstGeom>
        </p:spPr>
      </p:pic>
      <p:sp>
        <p:nvSpPr>
          <p:cNvPr id="8" name="Title 7">
            <a:extLst>
              <a:ext uri="{FF2B5EF4-FFF2-40B4-BE49-F238E27FC236}">
                <a16:creationId xmlns:a16="http://schemas.microsoft.com/office/drawing/2014/main" id="{A5AB4515-BFC8-4675-A773-52E2CA6713A8}"/>
              </a:ext>
            </a:extLst>
          </p:cNvPr>
          <p:cNvSpPr>
            <a:spLocks noGrp="1"/>
          </p:cNvSpPr>
          <p:nvPr>
            <p:ph type="title"/>
          </p:nvPr>
        </p:nvSpPr>
        <p:spPr>
          <a:xfrm>
            <a:off x="5723891" y="1242995"/>
            <a:ext cx="4655224" cy="1600200"/>
          </a:xfrm>
        </p:spPr>
        <p:txBody>
          <a:bodyPr>
            <a:normAutofit fontScale="90000"/>
          </a:bodyPr>
          <a:lstStyle/>
          <a:p>
            <a:br>
              <a:rPr lang="en-US" dirty="0"/>
            </a:br>
            <a:r>
              <a:rPr lang="en-US" dirty="0"/>
              <a:t>Ships Templates / Half Models </a:t>
            </a:r>
            <a:br>
              <a:rPr lang="en-GB" dirty="0"/>
            </a:br>
            <a:endParaRPr lang="en-GB" dirty="0"/>
          </a:p>
        </p:txBody>
      </p:sp>
      <p:sp>
        <p:nvSpPr>
          <p:cNvPr id="11" name="TextBox 10">
            <a:extLst>
              <a:ext uri="{FF2B5EF4-FFF2-40B4-BE49-F238E27FC236}">
                <a16:creationId xmlns:a16="http://schemas.microsoft.com/office/drawing/2014/main" id="{4237DC7F-0EA0-4A75-8AB1-3FFF2FF1323F}"/>
              </a:ext>
            </a:extLst>
          </p:cNvPr>
          <p:cNvSpPr txBox="1"/>
          <p:nvPr/>
        </p:nvSpPr>
        <p:spPr>
          <a:xfrm>
            <a:off x="839788" y="-1035921"/>
            <a:ext cx="3662730" cy="313611"/>
          </a:xfrm>
          <a:prstGeom prst="rect">
            <a:avLst/>
          </a:prstGeom>
          <a:solidFill>
            <a:srgbClr val="000000">
              <a:alpha val="50000"/>
            </a:srgbClr>
          </a:solidFill>
          <a:ln>
            <a:noFill/>
          </a:ln>
        </p:spPr>
        <p:txBody>
          <a:bodyPr wrap="square" rtlCol="0">
            <a:normAutofit/>
          </a:bodyPr>
          <a:lstStyle/>
          <a:p>
            <a:pPr algn="ctr">
              <a:lnSpc>
                <a:spcPct val="90000"/>
              </a:lnSpc>
              <a:spcAft>
                <a:spcPts val="600"/>
              </a:spcAft>
            </a:pPr>
            <a:endParaRPr lang="en-GB" sz="1600" dirty="0">
              <a:solidFill>
                <a:srgbClr val="FFFFFF"/>
              </a:solidFill>
            </a:endParaRPr>
          </a:p>
        </p:txBody>
      </p:sp>
      <p:pic>
        <p:nvPicPr>
          <p:cNvPr id="4" name="Picture 3">
            <a:extLst>
              <a:ext uri="{FF2B5EF4-FFF2-40B4-BE49-F238E27FC236}">
                <a16:creationId xmlns:a16="http://schemas.microsoft.com/office/drawing/2014/main" id="{E61B2423-1C2C-4CA9-A69B-B1A64B4E8B1B}"/>
              </a:ext>
            </a:extLst>
          </p:cNvPr>
          <p:cNvPicPr>
            <a:picLocks noChangeAspect="1"/>
          </p:cNvPicPr>
          <p:nvPr/>
        </p:nvPicPr>
        <p:blipFill>
          <a:blip r:embed="rId6"/>
          <a:stretch>
            <a:fillRect/>
          </a:stretch>
        </p:blipFill>
        <p:spPr>
          <a:xfrm>
            <a:off x="5452023" y="2611587"/>
            <a:ext cx="4540515" cy="58968"/>
          </a:xfrm>
          <a:prstGeom prst="rect">
            <a:avLst/>
          </a:prstGeom>
        </p:spPr>
      </p:pic>
      <p:sp>
        <p:nvSpPr>
          <p:cNvPr id="13" name="Content Placeholder 12">
            <a:extLst>
              <a:ext uri="{FF2B5EF4-FFF2-40B4-BE49-F238E27FC236}">
                <a16:creationId xmlns:a16="http://schemas.microsoft.com/office/drawing/2014/main" id="{A8D7360F-FA15-4B5E-8216-16EA3416383A}"/>
              </a:ext>
            </a:extLst>
          </p:cNvPr>
          <p:cNvSpPr>
            <a:spLocks noGrp="1"/>
          </p:cNvSpPr>
          <p:nvPr>
            <p:ph idx="1"/>
          </p:nvPr>
        </p:nvSpPr>
        <p:spPr>
          <a:xfrm>
            <a:off x="710375" y="992187"/>
            <a:ext cx="4540515" cy="4873625"/>
          </a:xfrm>
        </p:spPr>
        <p:txBody>
          <a:bodyPr/>
          <a:lstStyle/>
          <a:p>
            <a:pPr marL="0" indent="0">
              <a:buNone/>
            </a:pPr>
            <a:r>
              <a:rPr lang="en-US" dirty="0"/>
              <a:t>Using local hardwoods, imported softwoods and fittings, and even materials salvaged from shipwrecks.</a:t>
            </a:r>
            <a:br>
              <a:rPr lang="en-US" dirty="0"/>
            </a:br>
            <a:br>
              <a:rPr lang="en-US" dirty="0"/>
            </a:br>
            <a:r>
              <a:rPr lang="en-US" dirty="0"/>
              <a:t>It could take seven men four months, working from sunrise to sunset, to build a 60-ton schooner. </a:t>
            </a:r>
          </a:p>
          <a:p>
            <a:endParaRPr lang="en-GB" dirty="0"/>
          </a:p>
        </p:txBody>
      </p:sp>
    </p:spTree>
    <p:extLst>
      <p:ext uri="{BB962C8B-B14F-4D97-AF65-F5344CB8AC3E}">
        <p14:creationId xmlns:p14="http://schemas.microsoft.com/office/powerpoint/2010/main" val="325913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4525B9-0964-4EC7-A9B1-9DBF1AFD9F3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935" b="97965" l="1196" r="74181">
                        <a14:foregroundMark x1="28004" y1="86886" x2="31801" y2="93080"/>
                        <a14:foregroundMark x1="31801" y1="93080" x2="42695" y2="97965"/>
                        <a14:foregroundMark x1="42695" y1="97965" x2="45907" y2="96608"/>
                        <a14:foregroundMark x1="55353" y1="83582" x2="48615" y2="91180"/>
                        <a14:foregroundMark x1="57494" y1="83175" x2="55038" y2="85210"/>
                        <a14:foregroundMark x1="54723" y1="86431" x2="51448" y2="90773"/>
                        <a14:foregroundMark x1="50126" y1="91995" x2="47985" y2="93758"/>
                        <a14:foregroundMark x1="20214" y1="3935" x2="20214" y2="11262"/>
                        <a14:foregroundMark x1="1196" y1="84532" x2="5542" y2="73541"/>
                        <a14:foregroundMark x1="5542" y1="73541" x2="9509" y2="49661"/>
                        <a14:foregroundMark x1="9509" y1="49661" x2="9509" y2="49254"/>
                        <a14:foregroundMark x1="3275" y1="78969" x2="1196" y2="84261"/>
                        <a14:backgroundMark x1="33438" y1="85617" x2="32935" y2="87246"/>
                        <a14:backgroundMark x1="26637" y1="84803" x2="26952" y2="84939"/>
                        <a14:backgroundMark x1="26763" y1="85482" x2="26574" y2="86431"/>
                        <a14:backgroundMark x1="28023" y1="84939" x2="27456" y2="84939"/>
                        <a14:backgroundMark x1="36839" y1="86024" x2="36902" y2="82497"/>
                      </a14:backgroundRemoval>
                    </a14:imgEffect>
                  </a14:imgLayer>
                </a14:imgProps>
              </a:ext>
            </a:extLst>
          </a:blip>
          <a:srcRect t="8225" r="24848" b="866"/>
          <a:stretch/>
        </p:blipFill>
        <p:spPr>
          <a:xfrm>
            <a:off x="1097300" y="10"/>
            <a:ext cx="12191980" cy="6857990"/>
          </a:xfrm>
          <a:prstGeom prst="rect">
            <a:avLst/>
          </a:prstGeom>
        </p:spPr>
      </p:pic>
      <p:sp>
        <p:nvSpPr>
          <p:cNvPr id="45" name="Freeform: Shape 44">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157560C-E9B6-42F5-B5D4-3924462D35B5}"/>
              </a:ext>
            </a:extLst>
          </p:cNvPr>
          <p:cNvSpPr>
            <a:spLocks noGrp="1"/>
          </p:cNvSpPr>
          <p:nvPr>
            <p:ph idx="1"/>
          </p:nvPr>
        </p:nvSpPr>
        <p:spPr>
          <a:xfrm>
            <a:off x="520242" y="1774372"/>
            <a:ext cx="4062642" cy="2754086"/>
          </a:xfrm>
        </p:spPr>
        <p:txBody>
          <a:bodyPr anchor="t">
            <a:normAutofit/>
          </a:bodyPr>
          <a:lstStyle/>
          <a:p>
            <a:pPr marL="0" indent="0">
              <a:buNone/>
            </a:pPr>
            <a:r>
              <a:rPr lang="en-US" sz="1800"/>
              <a:t>The last traditional launching of a Caymanian ship, the </a:t>
            </a:r>
            <a:r>
              <a:rPr lang="en-US" sz="1800" i="1"/>
              <a:t>Trial</a:t>
            </a:r>
            <a:r>
              <a:rPr lang="en-US" sz="1800"/>
              <a:t>, occurred on January 3, 1967 in Cayman Brac. </a:t>
            </a:r>
          </a:p>
          <a:p>
            <a:pPr marL="0" indent="0">
              <a:buNone/>
            </a:pPr>
            <a:endParaRPr lang="en-US" sz="1800"/>
          </a:p>
          <a:p>
            <a:pPr marL="0" indent="0">
              <a:buNone/>
            </a:pPr>
            <a:r>
              <a:rPr lang="en-US" sz="1800"/>
              <a:t>Today, names such as the </a:t>
            </a:r>
            <a:r>
              <a:rPr lang="en-US" sz="1800" i="1"/>
              <a:t>Goldfield</a:t>
            </a:r>
            <a:r>
              <a:rPr lang="en-US" sz="1800"/>
              <a:t>, the </a:t>
            </a:r>
            <a:r>
              <a:rPr lang="en-US" sz="1800" i="1"/>
              <a:t>Cimboco</a:t>
            </a:r>
            <a:r>
              <a:rPr lang="en-US" sz="1800"/>
              <a:t>, and the </a:t>
            </a:r>
            <a:r>
              <a:rPr lang="en-US" sz="1800" i="1"/>
              <a:t>Caymania</a:t>
            </a:r>
            <a:r>
              <a:rPr lang="en-US" sz="1800"/>
              <a:t> still evoke memories of a proud tradition.</a:t>
            </a:r>
          </a:p>
          <a:p>
            <a:endParaRPr lang="en-GB" sz="1800" dirty="0"/>
          </a:p>
        </p:txBody>
      </p:sp>
    </p:spTree>
    <p:extLst>
      <p:ext uri="{BB962C8B-B14F-4D97-AF65-F5344CB8AC3E}">
        <p14:creationId xmlns:p14="http://schemas.microsoft.com/office/powerpoint/2010/main" val="139193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801D8C34-5BCF-42F5-A23A-36B016AA1DE9}"/>
              </a:ext>
            </a:extLst>
          </p:cNvPr>
          <p:cNvPicPr>
            <a:picLocks noGrp="1" noChangeAspect="1"/>
          </p:cNvPicPr>
          <p:nvPr>
            <p:ph idx="1"/>
          </p:nvPr>
        </p:nvPicPr>
        <p:blipFill rotWithShape="1">
          <a:blip r:embed="rId2"/>
          <a:srcRect l="1306" t="9091" r="23714" b="-1"/>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AECE8C52-28E3-4579-A03D-4EEFEE0DDEE5}"/>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dirty="0">
                <a:latin typeface="+mj-lt"/>
                <a:ea typeface="+mj-ea"/>
                <a:cs typeface="+mj-cs"/>
              </a:rPr>
              <a:t>Consider:</a:t>
            </a:r>
          </a:p>
          <a:p>
            <a:pPr>
              <a:lnSpc>
                <a:spcPct val="90000"/>
              </a:lnSpc>
              <a:spcBef>
                <a:spcPct val="0"/>
              </a:spcBef>
              <a:spcAft>
                <a:spcPts val="600"/>
              </a:spcAft>
            </a:pPr>
            <a:endParaRPr lang="en-US" sz="3400" dirty="0">
              <a:latin typeface="+mj-lt"/>
              <a:ea typeface="+mj-ea"/>
              <a:cs typeface="+mj-cs"/>
            </a:endParaRPr>
          </a:p>
          <a:p>
            <a:pPr>
              <a:lnSpc>
                <a:spcPct val="90000"/>
              </a:lnSpc>
              <a:spcBef>
                <a:spcPct val="0"/>
              </a:spcBef>
              <a:spcAft>
                <a:spcPts val="600"/>
              </a:spcAft>
            </a:pPr>
            <a:r>
              <a:rPr lang="en-US" sz="3400" dirty="0">
                <a:latin typeface="+mj-lt"/>
                <a:ea typeface="+mj-ea"/>
                <a:cs typeface="+mj-cs"/>
              </a:rPr>
              <a:t>What key factors contributed to the demise of the shipbuilding industry.</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4C03941-BD5F-4625-A647-2A7933B4F210}"/>
              </a:ext>
            </a:extLst>
          </p:cNvPr>
          <p:cNvPicPr>
            <a:picLocks noChangeAspect="1"/>
          </p:cNvPicPr>
          <p:nvPr/>
        </p:nvPicPr>
        <p:blipFill>
          <a:blip r:embed="rId3"/>
          <a:stretch>
            <a:fillRect/>
          </a:stretch>
        </p:blipFill>
        <p:spPr>
          <a:xfrm>
            <a:off x="444712" y="4519485"/>
            <a:ext cx="4224894" cy="54869"/>
          </a:xfrm>
          <a:prstGeom prst="rect">
            <a:avLst/>
          </a:prstGeom>
        </p:spPr>
      </p:pic>
      <p:sp>
        <p:nvSpPr>
          <p:cNvPr id="4" name="Rectangle 3">
            <a:extLst>
              <a:ext uri="{FF2B5EF4-FFF2-40B4-BE49-F238E27FC236}">
                <a16:creationId xmlns:a16="http://schemas.microsoft.com/office/drawing/2014/main" id="{7CA453B3-B23A-42FE-B515-3399E34BEF78}"/>
              </a:ext>
            </a:extLst>
          </p:cNvPr>
          <p:cNvSpPr/>
          <p:nvPr/>
        </p:nvSpPr>
        <p:spPr>
          <a:xfrm>
            <a:off x="160020" y="457200"/>
            <a:ext cx="1943100" cy="6651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921618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177</Words>
  <Application>Microsoft Macintosh PowerPoint</Application>
  <PresentationFormat>Widescreen</PresentationFormat>
  <Paragraphs>17</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PowerPoint Presentation</vt:lpstr>
      <vt:lpstr>SHIPS </vt:lpstr>
      <vt:lpstr>Down to the Sea</vt:lpstr>
      <vt:lpstr> Ships Templates / Half Models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Watler Jr.</dc:creator>
  <cp:lastModifiedBy>Brian Watler Jr.</cp:lastModifiedBy>
  <cp:revision>1</cp:revision>
  <dcterms:created xsi:type="dcterms:W3CDTF">2020-04-17T17:55:53Z</dcterms:created>
  <dcterms:modified xsi:type="dcterms:W3CDTF">2020-04-17T17:55:59Z</dcterms:modified>
</cp:coreProperties>
</file>